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ar-SY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935247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637789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170035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68777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45218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742252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1743181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41104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82317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4018022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844207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3113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1434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538555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357340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68164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261842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898D8B4-2050-43A9-B9EA-E4E1EA83843E}" type="datetimeFigureOut">
              <a:rPr lang="ar-SY" smtClean="0"/>
              <a:t>14/11/1436</a:t>
            </a:fld>
            <a:endParaRPr lang="ar-S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ar-S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0042A-49D2-410B-A2DF-169F984D88D2}" type="slidenum">
              <a:rPr lang="ar-SY" smtClean="0"/>
              <a:t>‹#›</a:t>
            </a:fld>
            <a:endParaRPr lang="ar-SY"/>
          </a:p>
        </p:txBody>
      </p:sp>
    </p:spTree>
    <p:extLst>
      <p:ext uri="{BB962C8B-B14F-4D97-AF65-F5344CB8AC3E}">
        <p14:creationId xmlns:p14="http://schemas.microsoft.com/office/powerpoint/2010/main" val="15489824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اسم المشروع </a:t>
            </a: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اعمال 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يدوية تعتمد على المواد الأولية الموجودة في المنزل والمستهلكة 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/>
            </a:r>
            <a:b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</a:b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3050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يهدف </a:t>
            </a:r>
            <a:r>
              <a:rPr lang="ar-SY" sz="6200" dirty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المشروع </a:t>
            </a: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إلى: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تخفيف هدر المواد وعدم رمي كل الأشياء التالفة في القمامة بل تحويلها الى أشياء يمكن استخدامها في الدكورات والزينة و الاكسسورات والألبسة 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3565" y="4687909"/>
            <a:ext cx="1919255" cy="19254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82523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النتائج المرجوّة من المشروع:</a:t>
            </a:r>
          </a:p>
          <a:p>
            <a:pPr algn="ctr"/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تنمية موهبتي في استغلال الأشياء </a:t>
            </a: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التالفة</a:t>
            </a:r>
          </a:p>
          <a:p>
            <a:pPr algn="ctr"/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و 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تحويلها الى اشياء مفيدة </a:t>
            </a:r>
            <a:b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</a:b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تحسين 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دخلي من مبيعات ما أقوم بانتاجه </a:t>
            </a: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مساعدة 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غيري كتقديم الهدايا الى </a:t>
            </a: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الجمعيات 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الانسانية و المدارس والمياتم </a:t>
            </a:r>
            <a:b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</a:b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 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586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آلية العمل: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يرتكز عمل المشروع على استخدام المواد البسيطة واعادة تدوير المهملات لانتاج مواد زينة واكسسوارات يدوية الصنع وألبسة صوفية متنوعة 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21132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فرق العمل: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لايحتاج الى فريق كبير يمكن ان يتكون الفريق مني انا فقط و ان يزيد العدد  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9904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المواد التي سيتم انتاجها: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مواد متنوعة كالصوف (كنزات, قبعات, قفازات, ملابس)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مواد متنوعة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 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280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التواصل: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عن طريق الاعلان عبر </a:t>
            </a: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الانترنت </a:t>
            </a:r>
            <a:r>
              <a:rPr lang="ar-SY" dirty="0">
                <a:latin typeface="Aljazeera" panose="02000000000000000000" pitchFamily="2" charset="-78"/>
                <a:cs typeface="Aljazeera" panose="02000000000000000000" pitchFamily="2" charset="-78"/>
              </a:rPr>
              <a:t>واقامة المعارض والعروض وتقديم الهدايا لبعض الجهات كالجمعيات و المدارس 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10806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>
            <a:spLocks noGrp="1"/>
          </p:cNvSpPr>
          <p:nvPr/>
        </p:nvSpPr>
        <p:spPr>
          <a:xfrm>
            <a:off x="1558807" y="1491521"/>
            <a:ext cx="9074386" cy="387495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sz="6200" dirty="0" smtClean="0">
                <a:solidFill>
                  <a:srgbClr val="FFC000"/>
                </a:solidFill>
                <a:latin typeface="Aljazeera" panose="02000000000000000000" pitchFamily="2" charset="-78"/>
                <a:cs typeface="Aljazeera" panose="02000000000000000000" pitchFamily="2" charset="-78"/>
              </a:rPr>
              <a:t>اسم صاحبة المشروع: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ar-SY" dirty="0" smtClean="0">
                <a:latin typeface="Aljazeera" panose="02000000000000000000" pitchFamily="2" charset="-78"/>
                <a:cs typeface="Aljazeera" panose="02000000000000000000" pitchFamily="2" charset="-78"/>
              </a:rPr>
              <a:t>فاتن الخطيب</a:t>
            </a:r>
            <a:endParaRPr lang="ar-SA" dirty="0">
              <a:latin typeface="Aljazeera" panose="02000000000000000000" pitchFamily="2" charset="-78"/>
              <a:cs typeface="Aljazeer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43240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137</Words>
  <Application>Microsoft Office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Aljazeera</vt:lpstr>
      <vt:lpstr>Arial</vt:lpstr>
      <vt:lpstr>Century Gothic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OMEGA</dc:creator>
  <cp:lastModifiedBy>OMEGA</cp:lastModifiedBy>
  <cp:revision>2</cp:revision>
  <dcterms:created xsi:type="dcterms:W3CDTF">2015-08-28T11:16:17Z</dcterms:created>
  <dcterms:modified xsi:type="dcterms:W3CDTF">2015-08-28T11:28:35Z</dcterms:modified>
</cp:coreProperties>
</file>