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ar-SY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D8B4-2050-43A9-B9EA-E4E1EA83843E}" type="datetimeFigureOut">
              <a:rPr lang="ar-SY" smtClean="0"/>
              <a:t>14/11/1436</a:t>
            </a:fld>
            <a:endParaRPr lang="ar-S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042A-49D2-410B-A2DF-169F984D88D2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935247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D8B4-2050-43A9-B9EA-E4E1EA83843E}" type="datetimeFigureOut">
              <a:rPr lang="ar-SY" smtClean="0"/>
              <a:t>14/11/1436</a:t>
            </a:fld>
            <a:endParaRPr lang="ar-S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042A-49D2-410B-A2DF-169F984D88D2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637789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D8B4-2050-43A9-B9EA-E4E1EA83843E}" type="datetimeFigureOut">
              <a:rPr lang="ar-SY" smtClean="0"/>
              <a:t>14/11/1436</a:t>
            </a:fld>
            <a:endParaRPr lang="ar-S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042A-49D2-410B-A2DF-169F984D88D2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1700357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D8B4-2050-43A9-B9EA-E4E1EA83843E}" type="datetimeFigureOut">
              <a:rPr lang="ar-SY" smtClean="0"/>
              <a:t>14/11/1436</a:t>
            </a:fld>
            <a:endParaRPr lang="ar-S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042A-49D2-410B-A2DF-169F984D88D2}" type="slidenum">
              <a:rPr lang="ar-SY" smtClean="0"/>
              <a:t>‹#›</a:t>
            </a:fld>
            <a:endParaRPr lang="ar-SY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687775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D8B4-2050-43A9-B9EA-E4E1EA83843E}" type="datetimeFigureOut">
              <a:rPr lang="ar-SY" smtClean="0"/>
              <a:t>14/11/1436</a:t>
            </a:fld>
            <a:endParaRPr lang="ar-S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042A-49D2-410B-A2DF-169F984D88D2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452189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D8B4-2050-43A9-B9EA-E4E1EA83843E}" type="datetimeFigureOut">
              <a:rPr lang="ar-SY" smtClean="0"/>
              <a:t>14/11/1436</a:t>
            </a:fld>
            <a:endParaRPr lang="ar-SY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042A-49D2-410B-A2DF-169F984D88D2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7422529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D8B4-2050-43A9-B9EA-E4E1EA83843E}" type="datetimeFigureOut">
              <a:rPr lang="ar-SY" smtClean="0"/>
              <a:t>14/11/1436</a:t>
            </a:fld>
            <a:endParaRPr lang="ar-SY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042A-49D2-410B-A2DF-169F984D88D2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1743181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D8B4-2050-43A9-B9EA-E4E1EA83843E}" type="datetimeFigureOut">
              <a:rPr lang="ar-SY" smtClean="0"/>
              <a:t>14/11/1436</a:t>
            </a:fld>
            <a:endParaRPr lang="ar-S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042A-49D2-410B-A2DF-169F984D88D2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41104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D8B4-2050-43A9-B9EA-E4E1EA83843E}" type="datetimeFigureOut">
              <a:rPr lang="ar-SY" smtClean="0"/>
              <a:t>14/11/1436</a:t>
            </a:fld>
            <a:endParaRPr lang="ar-S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042A-49D2-410B-A2DF-169F984D88D2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823177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D8B4-2050-43A9-B9EA-E4E1EA83843E}" type="datetimeFigureOut">
              <a:rPr lang="ar-SY" smtClean="0"/>
              <a:t>14/11/1436</a:t>
            </a:fld>
            <a:endParaRPr lang="ar-S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042A-49D2-410B-A2DF-169F984D88D2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018022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D8B4-2050-43A9-B9EA-E4E1EA83843E}" type="datetimeFigureOut">
              <a:rPr lang="ar-SY" smtClean="0"/>
              <a:t>14/11/1436</a:t>
            </a:fld>
            <a:endParaRPr lang="ar-S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042A-49D2-410B-A2DF-169F984D88D2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844207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D8B4-2050-43A9-B9EA-E4E1EA83843E}" type="datetimeFigureOut">
              <a:rPr lang="ar-SY" smtClean="0"/>
              <a:t>14/11/1436</a:t>
            </a:fld>
            <a:endParaRPr lang="ar-S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042A-49D2-410B-A2DF-169F984D88D2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631137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D8B4-2050-43A9-B9EA-E4E1EA83843E}" type="datetimeFigureOut">
              <a:rPr lang="ar-SY" smtClean="0"/>
              <a:t>14/11/1436</a:t>
            </a:fld>
            <a:endParaRPr lang="ar-S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042A-49D2-410B-A2DF-169F984D88D2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14345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D8B4-2050-43A9-B9EA-E4E1EA83843E}" type="datetimeFigureOut">
              <a:rPr lang="ar-SY" smtClean="0"/>
              <a:t>14/11/1436</a:t>
            </a:fld>
            <a:endParaRPr lang="ar-SY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042A-49D2-410B-A2DF-169F984D88D2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538555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D8B4-2050-43A9-B9EA-E4E1EA83843E}" type="datetimeFigureOut">
              <a:rPr lang="ar-SY" smtClean="0"/>
              <a:t>14/11/1436</a:t>
            </a:fld>
            <a:endParaRPr lang="ar-SY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042A-49D2-410B-A2DF-169F984D88D2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573404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D8B4-2050-43A9-B9EA-E4E1EA83843E}" type="datetimeFigureOut">
              <a:rPr lang="ar-SY" smtClean="0"/>
              <a:t>14/11/1436</a:t>
            </a:fld>
            <a:endParaRPr lang="ar-SY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042A-49D2-410B-A2DF-169F984D88D2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681645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D8B4-2050-43A9-B9EA-E4E1EA83843E}" type="datetimeFigureOut">
              <a:rPr lang="ar-SY" smtClean="0"/>
              <a:t>14/11/1436</a:t>
            </a:fld>
            <a:endParaRPr lang="ar-S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042A-49D2-410B-A2DF-169F984D88D2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618422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898D8B4-2050-43A9-B9EA-E4E1EA83843E}" type="datetimeFigureOut">
              <a:rPr lang="ar-SY" smtClean="0"/>
              <a:t>14/11/1436</a:t>
            </a:fld>
            <a:endParaRPr lang="ar-S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ar-S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0042A-49D2-410B-A2DF-169F984D88D2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5489824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>
            <a:spLocks noGrp="1"/>
          </p:cNvSpPr>
          <p:nvPr/>
        </p:nvSpPr>
        <p:spPr>
          <a:xfrm>
            <a:off x="1558807" y="1491521"/>
            <a:ext cx="9074386" cy="387495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ar-SY" sz="6200" dirty="0">
                <a:solidFill>
                  <a:srgbClr val="FFC000"/>
                </a:solidFill>
                <a:latin typeface="Aljazeera" panose="02000000000000000000" pitchFamily="2" charset="-78"/>
                <a:cs typeface="Aljazeera" panose="02000000000000000000" pitchFamily="2" charset="-78"/>
              </a:rPr>
              <a:t>اسم المشروع </a:t>
            </a:r>
            <a:r>
              <a:rPr lang="ar-SY" sz="6200" dirty="0" smtClean="0">
                <a:solidFill>
                  <a:srgbClr val="FFC000"/>
                </a:solidFill>
                <a:latin typeface="Aljazeera" panose="02000000000000000000" pitchFamily="2" charset="-78"/>
                <a:cs typeface="Aljazeera" panose="02000000000000000000" pitchFamily="2" charset="-78"/>
              </a:rPr>
              <a:t>: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ar-SY" dirty="0" smtClean="0">
                <a:latin typeface="Aljazeera" panose="02000000000000000000" pitchFamily="2" charset="-78"/>
                <a:cs typeface="Aljazeera" panose="02000000000000000000" pitchFamily="2" charset="-78"/>
              </a:rPr>
              <a:t>اعمال </a:t>
            </a:r>
            <a:r>
              <a:rPr lang="ar-SY" dirty="0">
                <a:latin typeface="Aljazeera" panose="02000000000000000000" pitchFamily="2" charset="-78"/>
                <a:cs typeface="Aljazeera" panose="02000000000000000000" pitchFamily="2" charset="-78"/>
              </a:rPr>
              <a:t>يدوية تعتمد على المواد الأولية الموجودة في المنزل والمستهلكة </a:t>
            </a:r>
            <a:r>
              <a:rPr lang="ar-SY" dirty="0">
                <a:latin typeface="Aljazeera" panose="02000000000000000000" pitchFamily="2" charset="-78"/>
                <a:cs typeface="Aljazeera" panose="02000000000000000000" pitchFamily="2" charset="-78"/>
              </a:rPr>
              <a:t/>
            </a:r>
            <a:br>
              <a:rPr lang="ar-SY" dirty="0">
                <a:latin typeface="Aljazeera" panose="02000000000000000000" pitchFamily="2" charset="-78"/>
                <a:cs typeface="Aljazeera" panose="02000000000000000000" pitchFamily="2" charset="-78"/>
              </a:rPr>
            </a:br>
            <a:endParaRPr lang="ar-SA" dirty="0">
              <a:latin typeface="Aljazeera" panose="02000000000000000000" pitchFamily="2" charset="-78"/>
              <a:cs typeface="Aljazeer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13050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>
            <a:spLocks noGrp="1"/>
          </p:cNvSpPr>
          <p:nvPr/>
        </p:nvSpPr>
        <p:spPr>
          <a:xfrm>
            <a:off x="1558807" y="1491521"/>
            <a:ext cx="9074386" cy="387495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ar-SY" sz="6200" dirty="0" smtClean="0">
                <a:solidFill>
                  <a:srgbClr val="FFC000"/>
                </a:solidFill>
                <a:latin typeface="Aljazeera" panose="02000000000000000000" pitchFamily="2" charset="-78"/>
                <a:cs typeface="Aljazeera" panose="02000000000000000000" pitchFamily="2" charset="-78"/>
              </a:rPr>
              <a:t>يهدف </a:t>
            </a:r>
            <a:r>
              <a:rPr lang="ar-SY" sz="6200" dirty="0">
                <a:solidFill>
                  <a:srgbClr val="FFC000"/>
                </a:solidFill>
                <a:latin typeface="Aljazeera" panose="02000000000000000000" pitchFamily="2" charset="-78"/>
                <a:cs typeface="Aljazeera" panose="02000000000000000000" pitchFamily="2" charset="-78"/>
              </a:rPr>
              <a:t>المشروع </a:t>
            </a:r>
            <a:r>
              <a:rPr lang="ar-SY" sz="6200" dirty="0" smtClean="0">
                <a:solidFill>
                  <a:srgbClr val="FFC000"/>
                </a:solidFill>
                <a:latin typeface="Aljazeera" panose="02000000000000000000" pitchFamily="2" charset="-78"/>
                <a:cs typeface="Aljazeera" panose="02000000000000000000" pitchFamily="2" charset="-78"/>
              </a:rPr>
              <a:t>إلى: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ar-SY" dirty="0">
                <a:latin typeface="Aljazeera" panose="02000000000000000000" pitchFamily="2" charset="-78"/>
                <a:cs typeface="Aljazeera" panose="02000000000000000000" pitchFamily="2" charset="-78"/>
              </a:rPr>
              <a:t>تخفيف هدر المواد وعدم رمي كل الأشياء التالفة في القمامة بل تحويلها الى أشياء يمكن استخدامها في الدكورات والزينة و الاكسسورات والألبسة </a:t>
            </a:r>
            <a:endParaRPr lang="ar-SA" dirty="0">
              <a:latin typeface="Aljazeera" panose="02000000000000000000" pitchFamily="2" charset="-78"/>
              <a:cs typeface="Aljazeera" panose="02000000000000000000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73565" y="4687909"/>
            <a:ext cx="1919255" cy="192543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982523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>
            <a:spLocks noGrp="1"/>
          </p:cNvSpPr>
          <p:nvPr/>
        </p:nvSpPr>
        <p:spPr>
          <a:xfrm>
            <a:off x="1558807" y="1491521"/>
            <a:ext cx="9074386" cy="387495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ar-SY" sz="6200" dirty="0" smtClean="0">
                <a:solidFill>
                  <a:srgbClr val="FFC000"/>
                </a:solidFill>
                <a:latin typeface="Aljazeera" panose="02000000000000000000" pitchFamily="2" charset="-78"/>
                <a:cs typeface="Aljazeera" panose="02000000000000000000" pitchFamily="2" charset="-78"/>
              </a:rPr>
              <a:t>النتائج المرجوّة من المشروع:</a:t>
            </a:r>
          </a:p>
          <a:p>
            <a:pPr algn="ctr"/>
            <a:r>
              <a:rPr lang="ar-SY" dirty="0">
                <a:latin typeface="Aljazeera" panose="02000000000000000000" pitchFamily="2" charset="-78"/>
                <a:cs typeface="Aljazeera" panose="02000000000000000000" pitchFamily="2" charset="-78"/>
              </a:rPr>
              <a:t>تنمية موهبتي في استغلال الأشياء </a:t>
            </a:r>
            <a:r>
              <a:rPr lang="ar-SY" dirty="0" smtClean="0">
                <a:latin typeface="Aljazeera" panose="02000000000000000000" pitchFamily="2" charset="-78"/>
                <a:cs typeface="Aljazeera" panose="02000000000000000000" pitchFamily="2" charset="-78"/>
              </a:rPr>
              <a:t>التالفة</a:t>
            </a:r>
          </a:p>
          <a:p>
            <a:pPr algn="ctr"/>
            <a:r>
              <a:rPr lang="ar-SY" dirty="0" smtClean="0">
                <a:latin typeface="Aljazeera" panose="02000000000000000000" pitchFamily="2" charset="-78"/>
                <a:cs typeface="Aljazeera" panose="02000000000000000000" pitchFamily="2" charset="-78"/>
              </a:rPr>
              <a:t>و </a:t>
            </a:r>
            <a:r>
              <a:rPr lang="ar-SY" dirty="0">
                <a:latin typeface="Aljazeera" panose="02000000000000000000" pitchFamily="2" charset="-78"/>
                <a:cs typeface="Aljazeera" panose="02000000000000000000" pitchFamily="2" charset="-78"/>
              </a:rPr>
              <a:t>تحويلها الى اشياء مفيدة </a:t>
            </a:r>
            <a:br>
              <a:rPr lang="ar-SY" dirty="0">
                <a:latin typeface="Aljazeera" panose="02000000000000000000" pitchFamily="2" charset="-78"/>
                <a:cs typeface="Aljazeera" panose="02000000000000000000" pitchFamily="2" charset="-78"/>
              </a:rPr>
            </a:br>
            <a:r>
              <a:rPr lang="ar-SY" dirty="0" smtClean="0">
                <a:latin typeface="Aljazeera" panose="02000000000000000000" pitchFamily="2" charset="-78"/>
                <a:cs typeface="Aljazeera" panose="02000000000000000000" pitchFamily="2" charset="-78"/>
              </a:rPr>
              <a:t>تحسين </a:t>
            </a:r>
            <a:r>
              <a:rPr lang="ar-SY" dirty="0">
                <a:latin typeface="Aljazeera" panose="02000000000000000000" pitchFamily="2" charset="-78"/>
                <a:cs typeface="Aljazeera" panose="02000000000000000000" pitchFamily="2" charset="-78"/>
              </a:rPr>
              <a:t>دخلي من مبيعات ما أقوم بانتاجه </a:t>
            </a:r>
            <a:r>
              <a:rPr lang="ar-SY" dirty="0" smtClean="0">
                <a:latin typeface="Aljazeera" panose="02000000000000000000" pitchFamily="2" charset="-78"/>
                <a:cs typeface="Aljazeera" panose="02000000000000000000" pitchFamily="2" charset="-78"/>
              </a:rPr>
              <a:t>مساعدة </a:t>
            </a:r>
            <a:r>
              <a:rPr lang="ar-SY" dirty="0">
                <a:latin typeface="Aljazeera" panose="02000000000000000000" pitchFamily="2" charset="-78"/>
                <a:cs typeface="Aljazeera" panose="02000000000000000000" pitchFamily="2" charset="-78"/>
              </a:rPr>
              <a:t>غيري كتقديم الهدايا الى </a:t>
            </a:r>
            <a:r>
              <a:rPr lang="ar-SY" dirty="0" smtClean="0">
                <a:latin typeface="Aljazeera" panose="02000000000000000000" pitchFamily="2" charset="-78"/>
                <a:cs typeface="Aljazeera" panose="02000000000000000000" pitchFamily="2" charset="-78"/>
              </a:rPr>
              <a:t>الجمعيات </a:t>
            </a:r>
            <a:r>
              <a:rPr lang="ar-SY" dirty="0">
                <a:latin typeface="Aljazeera" panose="02000000000000000000" pitchFamily="2" charset="-78"/>
                <a:cs typeface="Aljazeera" panose="02000000000000000000" pitchFamily="2" charset="-78"/>
              </a:rPr>
              <a:t>الانسانية و المدارس والمياتم </a:t>
            </a:r>
            <a:br>
              <a:rPr lang="ar-SY" dirty="0">
                <a:latin typeface="Aljazeera" panose="02000000000000000000" pitchFamily="2" charset="-78"/>
                <a:cs typeface="Aljazeera" panose="02000000000000000000" pitchFamily="2" charset="-78"/>
              </a:rPr>
            </a:br>
            <a:r>
              <a:rPr lang="ar-SY" dirty="0">
                <a:latin typeface="Aljazeera" panose="02000000000000000000" pitchFamily="2" charset="-78"/>
                <a:cs typeface="Aljazeera" panose="02000000000000000000" pitchFamily="2" charset="-78"/>
              </a:rPr>
              <a:t> </a:t>
            </a:r>
            <a:endParaRPr lang="ar-SA" dirty="0">
              <a:latin typeface="Aljazeera" panose="02000000000000000000" pitchFamily="2" charset="-78"/>
              <a:cs typeface="Aljazeer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35860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>
            <a:spLocks noGrp="1"/>
          </p:cNvSpPr>
          <p:nvPr/>
        </p:nvSpPr>
        <p:spPr>
          <a:xfrm>
            <a:off x="1558807" y="1491521"/>
            <a:ext cx="9074386" cy="387495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ar-SY" sz="6200" dirty="0" smtClean="0">
                <a:solidFill>
                  <a:srgbClr val="FFC000"/>
                </a:solidFill>
                <a:latin typeface="Aljazeera" panose="02000000000000000000" pitchFamily="2" charset="-78"/>
                <a:cs typeface="Aljazeera" panose="02000000000000000000" pitchFamily="2" charset="-78"/>
              </a:rPr>
              <a:t>آلية العمل: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ar-SY" dirty="0">
                <a:latin typeface="Aljazeera" panose="02000000000000000000" pitchFamily="2" charset="-78"/>
                <a:cs typeface="Aljazeera" panose="02000000000000000000" pitchFamily="2" charset="-78"/>
              </a:rPr>
              <a:t>يرتكز عمل المشروع على استخدام المواد البسيطة واعادة تدوير المهملات لانتاج مواد زينة واكسسوارات يدوية الصنع وألبسة صوفية متنوعة </a:t>
            </a:r>
            <a:endParaRPr lang="ar-SA" dirty="0">
              <a:latin typeface="Aljazeera" panose="02000000000000000000" pitchFamily="2" charset="-78"/>
              <a:cs typeface="Aljazeer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21132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>
            <a:spLocks noGrp="1"/>
          </p:cNvSpPr>
          <p:nvPr/>
        </p:nvSpPr>
        <p:spPr>
          <a:xfrm>
            <a:off x="1558807" y="1491521"/>
            <a:ext cx="9074386" cy="387495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ar-SY" sz="6200" dirty="0" smtClean="0">
                <a:solidFill>
                  <a:srgbClr val="FFC000"/>
                </a:solidFill>
                <a:latin typeface="Aljazeera" panose="02000000000000000000" pitchFamily="2" charset="-78"/>
                <a:cs typeface="Aljazeera" panose="02000000000000000000" pitchFamily="2" charset="-78"/>
              </a:rPr>
              <a:t>فرق العمل: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ar-SY" dirty="0">
                <a:latin typeface="Aljazeera" panose="02000000000000000000" pitchFamily="2" charset="-78"/>
                <a:cs typeface="Aljazeera" panose="02000000000000000000" pitchFamily="2" charset="-78"/>
              </a:rPr>
              <a:t>لايحتاج الى فريق كبير يمكن ان يتكون الفريق مني انا فقط و ان يزيد العدد  </a:t>
            </a:r>
            <a:endParaRPr lang="ar-SA" dirty="0">
              <a:latin typeface="Aljazeera" panose="02000000000000000000" pitchFamily="2" charset="-78"/>
              <a:cs typeface="Aljazeer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9904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>
            <a:spLocks noGrp="1"/>
          </p:cNvSpPr>
          <p:nvPr/>
        </p:nvSpPr>
        <p:spPr>
          <a:xfrm>
            <a:off x="1558807" y="1491521"/>
            <a:ext cx="9074386" cy="387495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ar-SY" sz="6200" dirty="0" smtClean="0">
                <a:solidFill>
                  <a:srgbClr val="FFC000"/>
                </a:solidFill>
                <a:latin typeface="Aljazeera" panose="02000000000000000000" pitchFamily="2" charset="-78"/>
                <a:cs typeface="Aljazeera" panose="02000000000000000000" pitchFamily="2" charset="-78"/>
              </a:rPr>
              <a:t>المواد التي سيتم انتاجها: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ar-SY" dirty="0" smtClean="0">
                <a:latin typeface="Aljazeera" panose="02000000000000000000" pitchFamily="2" charset="-78"/>
                <a:cs typeface="Aljazeera" panose="02000000000000000000" pitchFamily="2" charset="-78"/>
              </a:rPr>
              <a:t>مواد متنوعة كالصوف (كنزات, قبعات, قفازات, ملابس)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ar-SY" dirty="0" smtClean="0">
                <a:latin typeface="Aljazeera" panose="02000000000000000000" pitchFamily="2" charset="-78"/>
                <a:cs typeface="Aljazeera" panose="02000000000000000000" pitchFamily="2" charset="-78"/>
              </a:rPr>
              <a:t>مواد متنوعة</a:t>
            </a:r>
            <a:r>
              <a:rPr lang="ar-SY" dirty="0">
                <a:latin typeface="Aljazeera" panose="02000000000000000000" pitchFamily="2" charset="-78"/>
                <a:cs typeface="Aljazeera" panose="02000000000000000000" pitchFamily="2" charset="-78"/>
              </a:rPr>
              <a:t> </a:t>
            </a:r>
            <a:endParaRPr lang="ar-SA" dirty="0">
              <a:latin typeface="Aljazeera" panose="02000000000000000000" pitchFamily="2" charset="-78"/>
              <a:cs typeface="Aljazeer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42800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>
            <a:spLocks noGrp="1"/>
          </p:cNvSpPr>
          <p:nvPr/>
        </p:nvSpPr>
        <p:spPr>
          <a:xfrm>
            <a:off x="1558807" y="1491521"/>
            <a:ext cx="9074386" cy="387495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ar-SY" sz="6200" dirty="0" smtClean="0">
                <a:solidFill>
                  <a:srgbClr val="FFC000"/>
                </a:solidFill>
                <a:latin typeface="Aljazeera" panose="02000000000000000000" pitchFamily="2" charset="-78"/>
                <a:cs typeface="Aljazeera" panose="02000000000000000000" pitchFamily="2" charset="-78"/>
              </a:rPr>
              <a:t>التواصل: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ar-SY" dirty="0">
                <a:latin typeface="Aljazeera" panose="02000000000000000000" pitchFamily="2" charset="-78"/>
                <a:cs typeface="Aljazeera" panose="02000000000000000000" pitchFamily="2" charset="-78"/>
              </a:rPr>
              <a:t>عن طريق الاعلان عبر </a:t>
            </a:r>
            <a:r>
              <a:rPr lang="ar-SY" dirty="0" smtClean="0">
                <a:latin typeface="Aljazeera" panose="02000000000000000000" pitchFamily="2" charset="-78"/>
                <a:cs typeface="Aljazeera" panose="02000000000000000000" pitchFamily="2" charset="-78"/>
              </a:rPr>
              <a:t>الانترنت </a:t>
            </a:r>
            <a:r>
              <a:rPr lang="ar-SY" dirty="0">
                <a:latin typeface="Aljazeera" panose="02000000000000000000" pitchFamily="2" charset="-78"/>
                <a:cs typeface="Aljazeera" panose="02000000000000000000" pitchFamily="2" charset="-78"/>
              </a:rPr>
              <a:t>واقامة المعارض والعروض وتقديم الهدايا لبعض الجهات كالجمعيات و المدارس </a:t>
            </a:r>
            <a:endParaRPr lang="ar-SA" dirty="0">
              <a:latin typeface="Aljazeera" panose="02000000000000000000" pitchFamily="2" charset="-78"/>
              <a:cs typeface="Aljazeer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10806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>
            <a:spLocks noGrp="1"/>
          </p:cNvSpPr>
          <p:nvPr/>
        </p:nvSpPr>
        <p:spPr>
          <a:xfrm>
            <a:off x="1558807" y="1491521"/>
            <a:ext cx="9074386" cy="387495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ar-SY" sz="6200" dirty="0" smtClean="0">
                <a:solidFill>
                  <a:srgbClr val="FFC000"/>
                </a:solidFill>
                <a:latin typeface="Aljazeera" panose="02000000000000000000" pitchFamily="2" charset="-78"/>
                <a:cs typeface="Aljazeera" panose="02000000000000000000" pitchFamily="2" charset="-78"/>
              </a:rPr>
              <a:t>اسم صاحبة المشروع: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ar-SY" dirty="0" smtClean="0">
                <a:latin typeface="Aljazeera" panose="02000000000000000000" pitchFamily="2" charset="-78"/>
                <a:cs typeface="Aljazeera" panose="02000000000000000000" pitchFamily="2" charset="-78"/>
              </a:rPr>
              <a:t>فاتن الخطيب</a:t>
            </a:r>
            <a:endParaRPr lang="ar-SA" dirty="0">
              <a:latin typeface="Aljazeera" panose="02000000000000000000" pitchFamily="2" charset="-78"/>
              <a:cs typeface="Aljazeer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043240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</TotalTime>
  <Words>137</Words>
  <Application>Microsoft Office PowerPoint</Application>
  <PresentationFormat>Widescreen</PresentationFormat>
  <Paragraphs>18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Aljazeera</vt:lpstr>
      <vt:lpstr>Arial</vt:lpstr>
      <vt:lpstr>Century Gothic</vt:lpstr>
      <vt:lpstr>Wingdings 3</vt:lpstr>
      <vt:lpstr>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OMEGA</dc:creator>
  <cp:lastModifiedBy>OMEGA</cp:lastModifiedBy>
  <cp:revision>2</cp:revision>
  <dcterms:created xsi:type="dcterms:W3CDTF">2015-08-28T11:16:17Z</dcterms:created>
  <dcterms:modified xsi:type="dcterms:W3CDTF">2015-08-28T11:28:35Z</dcterms:modified>
</cp:coreProperties>
</file>