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59" d="100"/>
          <a:sy n="59" d="100"/>
        </p:scale>
        <p:origin x="117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82887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71812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43978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08382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29384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3089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8363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743809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131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99276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69101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6944B-3D82-4CCF-BD47-8287748109C7}" type="datetimeFigureOut">
              <a:rPr lang="ar-SY" smtClean="0"/>
              <a:t>16/11/1436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DF9E3-E6D6-4204-9ABF-696631C1602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92655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493945"/>
            <a:ext cx="1219200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اهداف المشروع :</a:t>
            </a:r>
            <a: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انشاء مشغل خياطة وتوظيف اكبر عدد ممكن الفتيات القادرات على العمل</a:t>
            </a:r>
            <a:b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تعليم الفتيات والنساء الراغبات بالتعلم والعمل في مجال الخياطة </a:t>
            </a:r>
            <a:b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 نكون اصحاب هدف وغاية في الحياة </a:t>
            </a:r>
          </a:p>
        </p:txBody>
      </p:sp>
    </p:spTree>
    <p:extLst>
      <p:ext uri="{BB962C8B-B14F-4D97-AF65-F5344CB8AC3E}">
        <p14:creationId xmlns:p14="http://schemas.microsoft.com/office/powerpoint/2010/main" val="301896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63637"/>
            <a:ext cx="12192000" cy="57554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نتائج </a:t>
            </a:r>
            <a:r>
              <a:rPr lang="ar-SY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المشروع </a:t>
            </a:r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تأمين فرص عمل لاكبر عددد من النساء العاطلات عن العمل </a:t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تصميم أزياء ومديلات ملابسة خاصة بنا ومناسبة للمتطلبات </a:t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تحسين دخلي ودخل العاملات في المشروع</a:t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الخروج من حالة العزلة الى الوسط الاجتماعي والعمل </a:t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تكوين عمل دائم ومستمر</a:t>
            </a:r>
          </a:p>
        </p:txBody>
      </p:sp>
    </p:spTree>
    <p:extLst>
      <p:ext uri="{BB962C8B-B14F-4D97-AF65-F5344CB8AC3E}">
        <p14:creationId xmlns:p14="http://schemas.microsoft.com/office/powerpoint/2010/main" val="3501237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63637"/>
            <a:ext cx="12192000" cy="54476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آلية العمل :</a:t>
            </a: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نبدأ </a:t>
            </a:r>
            <a:r>
              <a:rPr lang="ar-SY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بتصميم </a:t>
            </a: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الموديلات ثم نقوم بخياطتها </a:t>
            </a:r>
            <a:r>
              <a:rPr lang="ar-SY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وطرحها</a:t>
            </a:r>
          </a:p>
          <a:p>
            <a:pPr algn="ctr"/>
            <a:r>
              <a:rPr lang="ar-SY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الأسواق و المحلات التجارية </a:t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التمويل:</a:t>
            </a: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مبدئياً </a:t>
            </a: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تمويل ذاتي اطمح للعمل مع منظمات او </a:t>
            </a:r>
            <a:r>
              <a:rPr lang="ar-SY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جمعيات</a:t>
            </a:r>
          </a:p>
          <a:p>
            <a:pPr algn="ctr"/>
            <a:r>
              <a:rPr lang="ar-SY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 </a:t>
            </a: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أشخاص يودون العمل في هذا المجال</a:t>
            </a:r>
            <a:endParaRPr lang="ar-SY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874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63637"/>
            <a:ext cx="12192000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فريق العمل :</a:t>
            </a:r>
            <a:b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فريق ثابت: رابعة جحجاح -فاتن الخطيب - فاتن جحجاح </a:t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الممكن ان يزداد العدد في حال تطوير العمل حيث سنقوم بتدريب الفتيات الراغبات بالعمل</a:t>
            </a:r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ar-SY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8573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765919"/>
            <a:ext cx="12192000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الشركاء:</a:t>
            </a:r>
            <a:b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الأسواق و المحلات و التجمعات النسائية</a:t>
            </a:r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ar-SY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06" y="3641272"/>
            <a:ext cx="4490407" cy="26300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235" y="3258909"/>
            <a:ext cx="4781887" cy="32531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41065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931827"/>
            <a:ext cx="121920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العرض و التواصل :</a:t>
            </a:r>
            <a:b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المعارض -معرض المشغل </a:t>
            </a:r>
            <a:b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الكتروني عن طريق الانترنت</a:t>
            </a:r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ar-SY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9119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094702"/>
            <a:ext cx="12192000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الاحتياجات :</a:t>
            </a:r>
            <a:br>
              <a:rPr lang="ar-SY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Y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ماكينة خياطة (500ل ت)ماكينة حبكة (800ل ت)شدير (1000ل ت)معدات تكميلية مثل الخيطان +أبر+مطاط+نايلون تغليف+أقمشة +مواد زينة+مقص +مقص كهربائي +بطانة </a:t>
            </a:r>
            <a:r>
              <a:rPr lang="ar-SY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Y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Y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nobelafrik.com.ng/wp-content/uploads/2013/12/sewing-too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57" y="4185943"/>
            <a:ext cx="3330610" cy="221485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08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prism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OMEGA</cp:lastModifiedBy>
  <cp:revision>4</cp:revision>
  <dcterms:created xsi:type="dcterms:W3CDTF">2015-08-30T07:33:07Z</dcterms:created>
  <dcterms:modified xsi:type="dcterms:W3CDTF">2015-08-30T08:27:32Z</dcterms:modified>
</cp:coreProperties>
</file>