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47"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34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C992817E-7EE3-4083-8746-279A35DEA01D}" type="datetimeFigureOut">
              <a:rPr lang="ar-SA" smtClean="0"/>
              <a:t>14/11/1436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77698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423891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895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8255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595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86025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393135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51568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373096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992817E-7EE3-4083-8746-279A35DEA01D}" type="datetimeFigureOut">
              <a:rPr lang="ar-SA" smtClean="0"/>
              <a:t>14/11/1436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145661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992817E-7EE3-4083-8746-279A35DEA01D}" type="datetimeFigureOut">
              <a:rPr lang="ar-SA" smtClean="0"/>
              <a:t>14/11/1436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268729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992817E-7EE3-4083-8746-279A35DEA01D}" type="datetimeFigureOut">
              <a:rPr lang="ar-SA" smtClean="0"/>
              <a:t>14/11/1436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32458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992817E-7EE3-4083-8746-279A35DEA01D}" type="datetimeFigureOut">
              <a:rPr lang="ar-SA" smtClean="0"/>
              <a:t>14/11/1436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131727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2817E-7EE3-4083-8746-279A35DEA01D}" type="datetimeFigureOut">
              <a:rPr lang="ar-SA" smtClean="0"/>
              <a:t>14/11/1436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327069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992817E-7EE3-4083-8746-279A35DEA01D}" type="datetimeFigureOut">
              <a:rPr lang="ar-SA" smtClean="0"/>
              <a:t>14/11/1436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105074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992817E-7EE3-4083-8746-279A35DEA01D}" type="datetimeFigureOut">
              <a:rPr lang="ar-SA" smtClean="0"/>
              <a:t>14/11/1436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E443EA7-327E-4FBA-B3E3-7D536F459A09}" type="slidenum">
              <a:rPr lang="ar-SA" smtClean="0"/>
              <a:t>‹#›</a:t>
            </a:fld>
            <a:endParaRPr lang="ar-SA"/>
          </a:p>
        </p:txBody>
      </p:sp>
    </p:spTree>
    <p:extLst>
      <p:ext uri="{BB962C8B-B14F-4D97-AF65-F5344CB8AC3E}">
        <p14:creationId xmlns:p14="http://schemas.microsoft.com/office/powerpoint/2010/main" val="156915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992817E-7EE3-4083-8746-279A35DEA01D}" type="datetimeFigureOut">
              <a:rPr lang="ar-SA" smtClean="0"/>
              <a:t>14/11/1436</a:t>
            </a:fld>
            <a:endParaRPr lang="ar-S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S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E443EA7-327E-4FBA-B3E3-7D536F459A09}" type="slidenum">
              <a:rPr lang="ar-SA" smtClean="0"/>
              <a:t>‹#›</a:t>
            </a:fld>
            <a:endParaRPr lang="ar-SA"/>
          </a:p>
        </p:txBody>
      </p:sp>
    </p:spTree>
    <p:extLst>
      <p:ext uri="{BB962C8B-B14F-4D97-AF65-F5344CB8AC3E}">
        <p14:creationId xmlns:p14="http://schemas.microsoft.com/office/powerpoint/2010/main" val="1929461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0128" y="1555227"/>
            <a:ext cx="8001000" cy="2971801"/>
          </a:xfrm>
        </p:spPr>
        <p:txBody>
          <a:bodyPr/>
          <a:lstStyle/>
          <a:p>
            <a:pPr algn="ctr"/>
            <a:r>
              <a:rPr lang="ar-SA" dirty="0" smtClean="0">
                <a:latin typeface="Hacen Beirut Lt X3" panose="02000000000000000000" pitchFamily="2" charset="-78"/>
                <a:cs typeface="Hacen Beirut Lt X3" panose="02000000000000000000" pitchFamily="2" charset="-78"/>
              </a:rPr>
              <a:t>مشروع المطبخ السوري</a:t>
            </a:r>
            <a:br>
              <a:rPr lang="ar-SA" dirty="0" smtClean="0">
                <a:latin typeface="Hacen Beirut Lt X3" panose="02000000000000000000" pitchFamily="2" charset="-78"/>
                <a:cs typeface="Hacen Beirut Lt X3" panose="02000000000000000000" pitchFamily="2" charset="-78"/>
              </a:rPr>
            </a:br>
            <a:r>
              <a:rPr lang="ar-SA" sz="4000" dirty="0" smtClean="0">
                <a:latin typeface="Hacen Beirut Lt X3" panose="02000000000000000000" pitchFamily="2" charset="-78"/>
                <a:cs typeface="Hacen Beirut Lt X3" panose="02000000000000000000" pitchFamily="2" charset="-78"/>
              </a:rPr>
              <a:t>اسم صاحبة المشروع </a:t>
            </a:r>
            <a:r>
              <a:rPr lang="ar-SA" dirty="0" smtClean="0">
                <a:latin typeface="Hacen Beirut Lt X3" panose="02000000000000000000" pitchFamily="2" charset="-78"/>
                <a:cs typeface="Hacen Beirut Lt X3" panose="02000000000000000000" pitchFamily="2" charset="-78"/>
              </a:rPr>
              <a:t/>
            </a:r>
            <a:br>
              <a:rPr lang="ar-SA" dirty="0" smtClean="0">
                <a:latin typeface="Hacen Beirut Lt X3" panose="02000000000000000000" pitchFamily="2" charset="-78"/>
                <a:cs typeface="Hacen Beirut Lt X3" panose="02000000000000000000" pitchFamily="2" charset="-78"/>
              </a:rPr>
            </a:br>
            <a:r>
              <a:rPr lang="ar-SA" sz="4000" dirty="0" smtClean="0">
                <a:latin typeface="Hacen Beirut Lt X3" panose="02000000000000000000" pitchFamily="2" charset="-78"/>
                <a:cs typeface="Hacen Beirut Lt X3" panose="02000000000000000000" pitchFamily="2" charset="-78"/>
              </a:rPr>
              <a:t>نعيمة خليل </a:t>
            </a:r>
            <a:endParaRPr lang="ar-SA" sz="4000" dirty="0">
              <a:latin typeface="Hacen Beirut Lt X3" panose="02000000000000000000" pitchFamily="2" charset="-78"/>
              <a:cs typeface="Hacen Beirut Lt X3" panose="02000000000000000000" pitchFamily="2" charset="-78"/>
            </a:endParaRPr>
          </a:p>
        </p:txBody>
      </p:sp>
    </p:spTree>
    <p:extLst>
      <p:ext uri="{BB962C8B-B14F-4D97-AF65-F5344CB8AC3E}">
        <p14:creationId xmlns:p14="http://schemas.microsoft.com/office/powerpoint/2010/main" val="111099345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09064" y="1019330"/>
            <a:ext cx="9074386" cy="3874957"/>
          </a:xfrm>
        </p:spPr>
        <p:txBody>
          <a:bodyPr>
            <a:normAutofit fontScale="90000"/>
          </a:bodyPr>
          <a:lstStyle/>
          <a:p>
            <a:pPr marL="571500" indent="-571500" algn="ctr">
              <a:buFont typeface="Arial" panose="020B0604020202020204" pitchFamily="34" charset="0"/>
              <a:buChar char="•"/>
            </a:pPr>
            <a:r>
              <a:rPr lang="ar-SA" dirty="0" smtClean="0">
                <a:latin typeface="Hacen Liner Screen" panose="02000000000000000000" pitchFamily="2" charset="-78"/>
                <a:cs typeface="Hacen Liner Screen" panose="02000000000000000000" pitchFamily="2" charset="-78"/>
              </a:rPr>
              <a:t>فكرة المشروع ..</a:t>
            </a:r>
            <a:br>
              <a:rPr lang="ar-SA" dirty="0" smtClean="0">
                <a:latin typeface="Hacen Liner Screen" panose="02000000000000000000" pitchFamily="2" charset="-78"/>
                <a:cs typeface="Hacen Liner Screen" panose="02000000000000000000" pitchFamily="2" charset="-78"/>
              </a:rPr>
            </a:br>
            <a:r>
              <a:rPr lang="ar-SA" dirty="0" smtClean="0">
                <a:latin typeface="Hacen Liner Screen" panose="02000000000000000000" pitchFamily="2" charset="-78"/>
                <a:cs typeface="Hacen Liner Screen" panose="02000000000000000000" pitchFamily="2" charset="-78"/>
              </a:rPr>
              <a:t>مشروع مطبخ منزلي يقوم بإنتاج كميات كبيرة من الطعام السوري المميز ويعتمد أساساً على أيدٍ عاملة محلية تتألف من سيدات قادرات على أداء هذا النوع من العمل.</a:t>
            </a:r>
            <a:br>
              <a:rPr lang="ar-SA" dirty="0" smtClean="0">
                <a:latin typeface="Hacen Liner Screen" panose="02000000000000000000" pitchFamily="2" charset="-78"/>
                <a:cs typeface="Hacen Liner Screen" panose="02000000000000000000" pitchFamily="2" charset="-78"/>
              </a:rPr>
            </a:br>
            <a:r>
              <a:rPr lang="ar-SA" dirty="0" smtClean="0">
                <a:latin typeface="Hacen Liner Screen" panose="02000000000000000000" pitchFamily="2" charset="-78"/>
                <a:cs typeface="Hacen Liner Screen" panose="02000000000000000000" pitchFamily="2" charset="-78"/>
              </a:rPr>
              <a:t>تقوم العاملات بتحضير المواد الأساسية التي نهتم بمصادرها ونظافتها </a:t>
            </a:r>
            <a:endParaRPr lang="ar-SA" dirty="0">
              <a:latin typeface="Hacen Liner Screen" panose="02000000000000000000" pitchFamily="2" charset="-78"/>
              <a:cs typeface="Hacen Liner Screen" panose="02000000000000000000" pitchFamily="2" charset="-78"/>
            </a:endParaRPr>
          </a:p>
        </p:txBody>
      </p:sp>
    </p:spTree>
    <p:extLst>
      <p:ext uri="{BB962C8B-B14F-4D97-AF65-F5344CB8AC3E}">
        <p14:creationId xmlns:p14="http://schemas.microsoft.com/office/powerpoint/2010/main" val="206664144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909064" y="1019330"/>
            <a:ext cx="9074386" cy="3874957"/>
          </a:xfrm>
          <a:prstGeom prst="rect">
            <a:avLst/>
          </a:prstGeom>
        </p:spPr>
        <p:txBody>
          <a:bodyPr>
            <a:normAutofit fontScale="97500"/>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571500" indent="-571500" algn="ctr">
              <a:buFont typeface="Arial" panose="020B0604020202020204" pitchFamily="34" charset="0"/>
              <a:buChar char="•"/>
            </a:pPr>
            <a:r>
              <a:rPr lang="ar-SY" dirty="0" smtClean="0">
                <a:latin typeface="Hacen Liner Screen" panose="02000000000000000000" pitchFamily="2" charset="-78"/>
                <a:cs typeface="Hacen Liner Screen" panose="02000000000000000000" pitchFamily="2" charset="-78"/>
              </a:rPr>
              <a:t>أسماء المشاركات بالمشروع</a:t>
            </a:r>
          </a:p>
          <a:p>
            <a:pPr marL="571500" indent="-571500" algn="ctr">
              <a:buFont typeface="Arial" panose="020B0604020202020204" pitchFamily="34" charset="0"/>
              <a:buChar char="•"/>
            </a:pPr>
            <a:r>
              <a:rPr lang="ar-SY" dirty="0" smtClean="0">
                <a:latin typeface="Hacen Liner Screen" panose="02000000000000000000" pitchFamily="2" charset="-78"/>
                <a:cs typeface="Hacen Liner Screen" panose="02000000000000000000" pitchFamily="2" charset="-78"/>
              </a:rPr>
              <a:t>حزامى الخطيب </a:t>
            </a:r>
          </a:p>
          <a:p>
            <a:pPr marL="571500" indent="-571500" algn="ctr">
              <a:buFont typeface="Arial" panose="020B0604020202020204" pitchFamily="34" charset="0"/>
              <a:buChar char="•"/>
            </a:pPr>
            <a:r>
              <a:rPr lang="ar-SY" dirty="0" smtClean="0">
                <a:latin typeface="Hacen Liner Screen" panose="02000000000000000000" pitchFamily="2" charset="-78"/>
                <a:cs typeface="Hacen Liner Screen" panose="02000000000000000000" pitchFamily="2" charset="-78"/>
              </a:rPr>
              <a:t>سناء عتيق </a:t>
            </a:r>
          </a:p>
          <a:p>
            <a:pPr marL="571500" indent="-571500" algn="ctr">
              <a:buFont typeface="Arial" panose="020B0604020202020204" pitchFamily="34" charset="0"/>
              <a:buChar char="•"/>
            </a:pPr>
            <a:r>
              <a:rPr lang="ar-SY" dirty="0" smtClean="0">
                <a:latin typeface="Hacen Liner Screen" panose="02000000000000000000" pitchFamily="2" charset="-78"/>
                <a:cs typeface="Hacen Liner Screen" panose="02000000000000000000" pitchFamily="2" charset="-78"/>
              </a:rPr>
              <a:t>عائشة قسّوم</a:t>
            </a:r>
          </a:p>
        </p:txBody>
      </p:sp>
    </p:spTree>
    <p:extLst>
      <p:ext uri="{BB962C8B-B14F-4D97-AF65-F5344CB8AC3E}">
        <p14:creationId xmlns:p14="http://schemas.microsoft.com/office/powerpoint/2010/main" val="136100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4173" y="0"/>
            <a:ext cx="10618372" cy="5156616"/>
          </a:xfrm>
        </p:spPr>
        <p:txBody>
          <a:bodyPr>
            <a:normAutofit/>
          </a:bodyPr>
          <a:lstStyle/>
          <a:p>
            <a:pPr algn="r"/>
            <a:r>
              <a:rPr lang="ar-SA" sz="4000" dirty="0" smtClean="0">
                <a:latin typeface="Hacen Tunisia Lt" panose="02000000000000000000" pitchFamily="2" charset="-78"/>
                <a:cs typeface="Hacen Tunisia Lt" panose="02000000000000000000" pitchFamily="2" charset="-78"/>
              </a:rPr>
              <a:t>أهداف المشروع </a:t>
            </a:r>
            <a:br>
              <a:rPr lang="ar-SA" sz="4000" dirty="0" smtClean="0">
                <a:latin typeface="Hacen Tunisia Lt" panose="02000000000000000000" pitchFamily="2" charset="-78"/>
                <a:cs typeface="Hacen Tunisia Lt" panose="02000000000000000000" pitchFamily="2" charset="-78"/>
              </a:rPr>
            </a:br>
            <a:r>
              <a:rPr lang="ar-SA" sz="4000" dirty="0" smtClean="0">
                <a:latin typeface="Hacen Tunisia Lt" panose="02000000000000000000" pitchFamily="2" charset="-78"/>
                <a:cs typeface="Hacen Tunisia Lt" panose="02000000000000000000" pitchFamily="2" charset="-78"/>
              </a:rPr>
              <a:t/>
            </a:r>
            <a:br>
              <a:rPr lang="ar-SA" sz="4000" dirty="0" smtClean="0">
                <a:latin typeface="Hacen Tunisia Lt" panose="02000000000000000000" pitchFamily="2" charset="-78"/>
                <a:cs typeface="Hacen Tunisia Lt" panose="02000000000000000000" pitchFamily="2" charset="-78"/>
              </a:rPr>
            </a:br>
            <a:r>
              <a:rPr lang="ar-SA" sz="4000" dirty="0" smtClean="0">
                <a:latin typeface="Hacen Tunisia Lt" panose="02000000000000000000" pitchFamily="2" charset="-78"/>
                <a:cs typeface="Hacen Tunisia Lt" panose="02000000000000000000" pitchFamily="2" charset="-78"/>
              </a:rPr>
              <a:t>-تأمين فرص عمل لعدد من النساء القادرات على العمل. </a:t>
            </a:r>
            <a:br>
              <a:rPr lang="ar-SA" sz="4000" dirty="0" smtClean="0">
                <a:latin typeface="Hacen Tunisia Lt" panose="02000000000000000000" pitchFamily="2" charset="-78"/>
                <a:cs typeface="Hacen Tunisia Lt" panose="02000000000000000000" pitchFamily="2" charset="-78"/>
              </a:rPr>
            </a:br>
            <a:r>
              <a:rPr lang="ar-SA" sz="4000" dirty="0" smtClean="0">
                <a:latin typeface="Hacen Tunisia Lt" panose="02000000000000000000" pitchFamily="2" charset="-78"/>
                <a:cs typeface="Hacen Tunisia Lt" panose="02000000000000000000" pitchFamily="2" charset="-78"/>
              </a:rPr>
              <a:t>-أن يحقق المشروع الأهداف المادية والمعنوية للفريق.</a:t>
            </a:r>
            <a:br>
              <a:rPr lang="ar-SA" sz="4000" dirty="0" smtClean="0">
                <a:latin typeface="Hacen Tunisia Lt" panose="02000000000000000000" pitchFamily="2" charset="-78"/>
                <a:cs typeface="Hacen Tunisia Lt" panose="02000000000000000000" pitchFamily="2" charset="-78"/>
              </a:rPr>
            </a:br>
            <a:endParaRPr lang="ar-SA" sz="4000" dirty="0">
              <a:latin typeface="Hacen Tunisia Lt" panose="02000000000000000000" pitchFamily="2" charset="-78"/>
              <a:cs typeface="Hacen Tunisia Lt" panose="02000000000000000000" pitchFamily="2" charset="-78"/>
            </a:endParaRPr>
          </a:p>
        </p:txBody>
      </p:sp>
    </p:spTree>
    <p:extLst>
      <p:ext uri="{BB962C8B-B14F-4D97-AF65-F5344CB8AC3E}">
        <p14:creationId xmlns:p14="http://schemas.microsoft.com/office/powerpoint/2010/main" val="32836038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24453" y="1394086"/>
            <a:ext cx="3333153" cy="675570"/>
          </a:xfrm>
        </p:spPr>
        <p:txBody>
          <a:bodyPr/>
          <a:lstStyle/>
          <a:p>
            <a:r>
              <a:rPr lang="ar-SA" dirty="0" smtClean="0">
                <a:latin typeface="Hacen Lebanon" panose="02000000000000000000" pitchFamily="2" charset="-78"/>
                <a:cs typeface="Hacen Lebanon" panose="02000000000000000000" pitchFamily="2" charset="-78"/>
              </a:rPr>
              <a:t>السوق المستهدف </a:t>
            </a:r>
            <a:endParaRPr lang="ar-SA" dirty="0">
              <a:latin typeface="Hacen Lebanon" panose="02000000000000000000" pitchFamily="2" charset="-78"/>
              <a:cs typeface="Hacen Lebanon" panose="02000000000000000000" pitchFamily="2" charset="-78"/>
            </a:endParaRPr>
          </a:p>
        </p:txBody>
      </p:sp>
      <p:sp>
        <p:nvSpPr>
          <p:cNvPr id="3" name="عنصر نائب للنص 2"/>
          <p:cNvSpPr>
            <a:spLocks noGrp="1"/>
          </p:cNvSpPr>
          <p:nvPr>
            <p:ph type="body" idx="1"/>
          </p:nvPr>
        </p:nvSpPr>
        <p:spPr>
          <a:xfrm>
            <a:off x="1028984" y="2187314"/>
            <a:ext cx="9524089" cy="3448987"/>
          </a:xfrm>
        </p:spPr>
        <p:txBody>
          <a:bodyPr>
            <a:noAutofit/>
          </a:bodyPr>
          <a:lstStyle/>
          <a:p>
            <a:pPr algn="ctr"/>
            <a:r>
              <a:rPr lang="ar-SA" sz="3600" dirty="0" smtClean="0">
                <a:solidFill>
                  <a:schemeClr val="tx1"/>
                </a:solidFill>
                <a:latin typeface="Hacen Tunisia Lt" panose="02000000000000000000" pitchFamily="2" charset="-78"/>
                <a:cs typeface="Hacen Tunisia Lt" panose="02000000000000000000" pitchFamily="2" charset="-78"/>
              </a:rPr>
              <a:t>كافة الشرائح مستهدفة من هذا العمل حيث يتم تأمين وجبات من الطعام السوري اللذيذ للجهات التي تطلبه وخاصة المنظمات والجمعيات التي تهتم بتقديم طعام صحي ونظيف ولذيذ لأعضائها.</a:t>
            </a:r>
            <a:endParaRPr lang="ar-SA" sz="3600" dirty="0">
              <a:solidFill>
                <a:schemeClr val="tx1"/>
              </a:solidFill>
              <a:latin typeface="Hacen Tunisia Lt" panose="02000000000000000000" pitchFamily="2" charset="-78"/>
              <a:cs typeface="Hacen Tunisia Lt" panose="02000000000000000000" pitchFamily="2" charset="-78"/>
            </a:endParaRPr>
          </a:p>
        </p:txBody>
      </p:sp>
    </p:spTree>
    <p:extLst>
      <p:ext uri="{BB962C8B-B14F-4D97-AF65-F5344CB8AC3E}">
        <p14:creationId xmlns:p14="http://schemas.microsoft.com/office/powerpoint/2010/main" val="275977648"/>
      </p:ext>
    </p:extLst>
  </p:cSld>
  <p:clrMapOvr>
    <a:masterClrMapping/>
  </p:clrMapOvr>
  <mc:AlternateContent xmlns:mc="http://schemas.openxmlformats.org/markup-compatibility/2006" xmlns:p14="http://schemas.microsoft.com/office/powerpoint/2010/main">
    <mc:Choice Requires="p14">
      <p:transition p14:dur="250" advClick="0" advTm="15000">
        <p:fade/>
      </p:transition>
    </mc:Choice>
    <mc:Fallback xmlns="">
      <p:transition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56803" y="1319135"/>
            <a:ext cx="3243212" cy="675570"/>
          </a:xfrm>
        </p:spPr>
        <p:txBody>
          <a:bodyPr/>
          <a:lstStyle/>
          <a:p>
            <a:r>
              <a:rPr lang="ar-SA" dirty="0" smtClean="0">
                <a:latin typeface="Hacen Tunisia Lt" panose="02000000000000000000" pitchFamily="2" charset="-78"/>
                <a:cs typeface="Hacen Tunisia Lt" panose="02000000000000000000" pitchFamily="2" charset="-78"/>
              </a:rPr>
              <a:t>تكلفة المشروع </a:t>
            </a:r>
            <a:endParaRPr lang="ar-SA" dirty="0">
              <a:latin typeface="Hacen Tunisia Lt" panose="02000000000000000000" pitchFamily="2" charset="-78"/>
              <a:cs typeface="Hacen Tunisia Lt" panose="02000000000000000000" pitchFamily="2" charset="-78"/>
            </a:endParaRPr>
          </a:p>
        </p:txBody>
      </p:sp>
      <p:sp>
        <p:nvSpPr>
          <p:cNvPr id="3" name="عنصر نائب للنص 2"/>
          <p:cNvSpPr>
            <a:spLocks noGrp="1"/>
          </p:cNvSpPr>
          <p:nvPr>
            <p:ph type="body" idx="1"/>
          </p:nvPr>
        </p:nvSpPr>
        <p:spPr>
          <a:xfrm>
            <a:off x="684212" y="2233534"/>
            <a:ext cx="9943813" cy="3760866"/>
          </a:xfrm>
        </p:spPr>
        <p:txBody>
          <a:bodyPr>
            <a:normAutofit/>
          </a:bodyPr>
          <a:lstStyle/>
          <a:p>
            <a:pPr algn="ctr"/>
            <a:r>
              <a:rPr lang="ar-SA" sz="3200" dirty="0" smtClean="0">
                <a:solidFill>
                  <a:schemeClr val="tx1"/>
                </a:solidFill>
                <a:latin typeface="Hacen Liner Print-out" panose="02000000000000000000" pitchFamily="2" charset="-78"/>
                <a:cs typeface="Hacen Liner Print-out" panose="02000000000000000000" pitchFamily="2" charset="-78"/>
              </a:rPr>
              <a:t>يحتاج المشروع إلى رأس مال يعادل 5000 دولار امريكي توزع على استئجار المقر ( المطبخ ) الذي يجب أن يكون واسعا وقابلاً للتهوية ويصرف القسم الباقي من رأس المال على شراء الأدوات اللازمة ( الغاز – الاوعية – المواد الأساسية للطبخ ) </a:t>
            </a:r>
            <a:endParaRPr lang="ar-SA" sz="3200" dirty="0">
              <a:solidFill>
                <a:schemeClr val="tx1"/>
              </a:solidFill>
              <a:latin typeface="Hacen Liner Print-out" panose="02000000000000000000" pitchFamily="2" charset="-78"/>
              <a:cs typeface="Hacen Liner Print-out" panose="02000000000000000000" pitchFamily="2" charset="-78"/>
            </a:endParaRPr>
          </a:p>
        </p:txBody>
      </p:sp>
    </p:spTree>
    <p:extLst>
      <p:ext uri="{BB962C8B-B14F-4D97-AF65-F5344CB8AC3E}">
        <p14:creationId xmlns:p14="http://schemas.microsoft.com/office/powerpoint/2010/main" val="13766607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06" y="3726271"/>
            <a:ext cx="2471422" cy="3029901"/>
          </a:xfrm>
          <a:prstGeom prst="rect">
            <a:avLst/>
          </a:prstGeom>
        </p:spPr>
      </p:pic>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081" y="3726271"/>
            <a:ext cx="2008387" cy="3021189"/>
          </a:xfrm>
          <a:prstGeom prst="rect">
            <a:avLst/>
          </a:prstGeom>
        </p:spPr>
      </p:pic>
      <p:pic>
        <p:nvPicPr>
          <p:cNvPr id="4"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901" y="3717560"/>
            <a:ext cx="2470375" cy="3029901"/>
          </a:xfrm>
          <a:prstGeom prst="rect">
            <a:avLst/>
          </a:prstGeom>
        </p:spPr>
      </p:pic>
      <p:pic>
        <p:nvPicPr>
          <p:cNvPr id="5" name="صورة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2277" y="3717560"/>
            <a:ext cx="2389278" cy="3029901"/>
          </a:xfrm>
          <a:prstGeom prst="rect">
            <a:avLst/>
          </a:prstGeom>
        </p:spPr>
      </p:pic>
      <p:pic>
        <p:nvPicPr>
          <p:cNvPr id="6" name="صورة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26" y="83105"/>
            <a:ext cx="2471422" cy="2898950"/>
          </a:xfrm>
          <a:prstGeom prst="rect">
            <a:avLst/>
          </a:prstGeom>
        </p:spPr>
      </p:pic>
      <p:pic>
        <p:nvPicPr>
          <p:cNvPr id="7" name="صورة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4681" y="83104"/>
            <a:ext cx="2195244" cy="2898951"/>
          </a:xfrm>
          <a:prstGeom prst="rect">
            <a:avLst/>
          </a:prstGeom>
        </p:spPr>
      </p:pic>
      <p:pic>
        <p:nvPicPr>
          <p:cNvPr id="8" name="صورة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8411" y="91816"/>
            <a:ext cx="2367014" cy="2898951"/>
          </a:xfrm>
          <a:prstGeom prst="rect">
            <a:avLst/>
          </a:prstGeom>
        </p:spPr>
      </p:pic>
      <p:pic>
        <p:nvPicPr>
          <p:cNvPr id="9" name="صورة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1422" y="91816"/>
            <a:ext cx="2211099" cy="2890240"/>
          </a:xfrm>
          <a:prstGeom prst="rect">
            <a:avLst/>
          </a:prstGeom>
        </p:spPr>
      </p:pic>
      <p:pic>
        <p:nvPicPr>
          <p:cNvPr id="10" name="صورة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57004" y="3717561"/>
            <a:ext cx="2272426" cy="3029901"/>
          </a:xfrm>
          <a:prstGeom prst="rect">
            <a:avLst/>
          </a:prstGeom>
        </p:spPr>
      </p:pic>
      <p:pic>
        <p:nvPicPr>
          <p:cNvPr id="11" name="صورة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78518" y="91816"/>
            <a:ext cx="2250912" cy="2890240"/>
          </a:xfrm>
          <a:prstGeom prst="rect">
            <a:avLst/>
          </a:prstGeom>
        </p:spPr>
      </p:pic>
      <p:sp>
        <p:nvSpPr>
          <p:cNvPr id="12" name="مربع نص 11"/>
          <p:cNvSpPr txBox="1"/>
          <p:nvPr/>
        </p:nvSpPr>
        <p:spPr>
          <a:xfrm>
            <a:off x="1247091" y="3053064"/>
            <a:ext cx="9969653" cy="584775"/>
          </a:xfrm>
          <a:prstGeom prst="rect">
            <a:avLst/>
          </a:prstGeom>
          <a:noFill/>
        </p:spPr>
        <p:txBody>
          <a:bodyPr wrap="square" rtlCol="1">
            <a:spAutoFit/>
          </a:bodyPr>
          <a:lstStyle/>
          <a:p>
            <a:pPr algn="ctr"/>
            <a:r>
              <a:rPr lang="ar-SA" sz="3200" dirty="0" smtClean="0">
                <a:latin typeface="Hacen Extender X4 Super Fit" panose="02000000000000000000" pitchFamily="2" charset="-78"/>
                <a:cs typeface="Hacen Extender X4 Super Fit" panose="02000000000000000000" pitchFamily="2" charset="-78"/>
              </a:rPr>
              <a:t>صور من مشاريع سابقة لي </a:t>
            </a:r>
            <a:endParaRPr lang="ar-SA" sz="3200" dirty="0">
              <a:latin typeface="Hacen Extender X4 Super Fit" panose="02000000000000000000" pitchFamily="2" charset="-78"/>
              <a:cs typeface="Hacen Extender X4 Super Fit" panose="02000000000000000000" pitchFamily="2" charset="-78"/>
            </a:endParaRPr>
          </a:p>
        </p:txBody>
      </p:sp>
    </p:spTree>
    <p:extLst>
      <p:ext uri="{BB962C8B-B14F-4D97-AF65-F5344CB8AC3E}">
        <p14:creationId xmlns:p14="http://schemas.microsoft.com/office/powerpoint/2010/main" val="19394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65</TotalTime>
  <Words>97</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Century Gothic</vt:lpstr>
      <vt:lpstr>Hacen Beirut Lt X3</vt:lpstr>
      <vt:lpstr>Hacen Extender X4 Super Fit</vt:lpstr>
      <vt:lpstr>Hacen Lebanon</vt:lpstr>
      <vt:lpstr>Hacen Liner Print-out</vt:lpstr>
      <vt:lpstr>Hacen Liner Screen</vt:lpstr>
      <vt:lpstr>Hacen Tunisia Lt</vt:lpstr>
      <vt:lpstr>Tahoma</vt:lpstr>
      <vt:lpstr>Wingdings 3</vt:lpstr>
      <vt:lpstr>شريحة</vt:lpstr>
      <vt:lpstr>مشروع المطبخ السوري اسم صاحبة المشروع  نعيمة خليل </vt:lpstr>
      <vt:lpstr>فكرة المشروع .. مشروع مطبخ منزلي يقوم بإنتاج كميات كبيرة من الطعام السوري المميز ويعتمد أساساً على أيدٍ عاملة محلية تتألف من سيدات قادرات على أداء هذا النوع من العمل. تقوم العاملات بتحضير المواد الأساسية التي نهتم بمصادرها ونظافتها </vt:lpstr>
      <vt:lpstr>PowerPoint Presentation</vt:lpstr>
      <vt:lpstr>أهداف المشروع   -تأمين فرص عمل لعدد من النساء القادرات على العمل.  -أن يحقق المشروع الأهداف المادية والمعنوية للفريق. </vt:lpstr>
      <vt:lpstr>السوق المستهدف </vt:lpstr>
      <vt:lpstr>تكلفة المشروع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المطبخ السوري اسم صاحب المشروع  نعيمة خليل</dc:title>
  <dc:creator>mustafa</dc:creator>
  <cp:lastModifiedBy>OMEGA</cp:lastModifiedBy>
  <cp:revision>7</cp:revision>
  <dcterms:created xsi:type="dcterms:W3CDTF">2015-08-26T07:21:33Z</dcterms:created>
  <dcterms:modified xsi:type="dcterms:W3CDTF">2015-08-28T11:09:23Z</dcterms:modified>
</cp:coreProperties>
</file>