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5647DC-2BB9-49A4-96C2-2A0A13BCA7AB}" type="datetimeFigureOut">
              <a:rPr lang="ar-SA" smtClean="0"/>
              <a:pPr/>
              <a:t>14/11/1436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D022EC6-3257-4168-B820-50EE2EA7830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43042" y="307181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بمنطقة الريحانية يوجد ما يقارب 34 حالة خاصة من ضمنها حالات تحتاج إلى أجهزة سمعية ومستلزماتها الغير متوفرة بتلك المنطقة  بالإضافة لعدم وجود مركز للحالات الخاصة ك المشاكل السلوكية أو الدماغية مثل نقص الأكسجة , التوحد , تأهيل النطق متلازمة داون </a:t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endParaRPr lang="ar-SA" b="1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المشكلة التي أحل </a:t>
            </a:r>
            <a:endParaRPr lang="ar-SA" dirty="0"/>
          </a:p>
        </p:txBody>
      </p:sp>
      <p:pic>
        <p:nvPicPr>
          <p:cNvPr id="5" name="صورة 4" descr="11911119_882122815202947_11758667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429132"/>
            <a:ext cx="3571900" cy="207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214346" y="3929066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ar-SA" dirty="0" smtClean="0"/>
              <a:t>مركز مختص للحالات الخاصة المذكورة سابقا في منطقة الريحانية التركية يؤمن احتياجات طفل الحالات الخاصة من برامج ومناهج , وارشادات توجيهية , ونشاطات ذهنية وفكرية وحركية  </a:t>
            </a:r>
            <a:br>
              <a:rPr lang="ar-SA" dirty="0" smtClean="0"/>
            </a:br>
            <a:r>
              <a:rPr lang="ar-SA" dirty="0" smtClean="0"/>
              <a:t>بالإضافة لإرشادات وتوجيهات لأهالي هؤلاء الأطفال لتقويم السير الصحيح للتعامل مع الطفل 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الحل </a:t>
            </a:r>
            <a:endParaRPr lang="ar-SA" dirty="0"/>
          </a:p>
        </p:txBody>
      </p:sp>
      <p:pic>
        <p:nvPicPr>
          <p:cNvPr id="4" name="صورة 3" descr="11931717_882122811869614_1513011602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3603" y="3071810"/>
            <a:ext cx="3250397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523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dirty="0" smtClean="0"/>
              <a:t>الوصول إلى الأشخاص المحتاجين لخدمتنا في منطقة الريحانية  من أطفال حالات خاصة وأشخاص مصابين </a:t>
            </a:r>
            <a:r>
              <a:rPr lang="ar-SA" dirty="0" err="1" smtClean="0"/>
              <a:t>بأذيات</a:t>
            </a:r>
            <a:r>
              <a:rPr lang="ar-SA" dirty="0" smtClean="0"/>
              <a:t> سمعية  وأهاليهم عن طريق </a:t>
            </a:r>
            <a:br>
              <a:rPr lang="ar-SA" dirty="0" smtClean="0"/>
            </a:br>
            <a:r>
              <a:rPr lang="ar-SA" dirty="0" smtClean="0"/>
              <a:t>زيارات فردية من قبل الفريق لحالات تم العمل معها  ضمن احصائية سابقة, </a:t>
            </a:r>
            <a:br>
              <a:rPr lang="ar-SA" dirty="0" smtClean="0"/>
            </a:br>
            <a:r>
              <a:rPr lang="ar-SA" dirty="0" smtClean="0"/>
              <a:t>شبكات تواصل اجتماعي , مدارس , منظمات تعنى بحالات الجرحى والمصابين , مراكز استشفاء , </a:t>
            </a:r>
            <a:r>
              <a:rPr lang="ar-SA" smtClean="0"/>
              <a:t>دور الأيتام , </a:t>
            </a:r>
            <a:r>
              <a:rPr lang="ar-SA" dirty="0" err="1" smtClean="0"/>
              <a:t>بروشورات</a:t>
            </a:r>
            <a:r>
              <a:rPr lang="ar-SA" dirty="0" smtClean="0"/>
              <a:t> تعريفية يوزعها أعضاء الفريق , توثيق الحالات  التي تم العمل معها كوسيلة </a:t>
            </a:r>
            <a:r>
              <a:rPr lang="ar-SA" dirty="0" err="1" smtClean="0"/>
              <a:t>لاقناع</a:t>
            </a:r>
            <a:r>
              <a:rPr lang="ar-SA" dirty="0" smtClean="0"/>
              <a:t> الأهالي 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الأهداف وكيفية تحقيقها</a:t>
            </a:r>
            <a:endParaRPr lang="ar-SA" dirty="0"/>
          </a:p>
        </p:txBody>
      </p:sp>
      <p:pic>
        <p:nvPicPr>
          <p:cNvPr id="4" name="صورة 3" descr="11910640_882122705202958_14671504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89935">
            <a:off x="299071" y="4791108"/>
            <a:ext cx="2456567" cy="16377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553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3214686"/>
            <a:ext cx="6843738" cy="1924048"/>
          </a:xfrm>
        </p:spPr>
        <p:txBody>
          <a:bodyPr>
            <a:normAutofit/>
          </a:bodyPr>
          <a:lstStyle/>
          <a:p>
            <a:r>
              <a:rPr lang="ar-SA" sz="2000" dirty="0" smtClean="0"/>
              <a:t>تأتي أهمية المركز بعدم وجود مراكز مختصة في هذا المجال وخاصة للأعمار من 5 إلى 12 سنة وكون هذا العمر مهما لكونه عمر تأسيسي سلوكي وفكري للطفل </a:t>
            </a:r>
            <a:br>
              <a:rPr lang="ar-SA" sz="2000" dirty="0" smtClean="0"/>
            </a:br>
            <a:r>
              <a:rPr lang="ar-SA" sz="2000" dirty="0" smtClean="0"/>
              <a:t>بالإضافة تقويم الأسرة وارشادها نتيجة للخلل الذي طرأ على حياة الطفل قد يتسبب بشرخ دائم في حياة الأسرة </a:t>
            </a:r>
            <a:endParaRPr lang="ar-SA" sz="2000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الآثار المتوقعة </a:t>
            </a:r>
            <a:endParaRPr lang="ar-SA" dirty="0"/>
          </a:p>
        </p:txBody>
      </p:sp>
      <p:pic>
        <p:nvPicPr>
          <p:cNvPr id="4" name="صورة 3" descr="11933544_882121881869707_1289957439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4500570"/>
            <a:ext cx="4105472" cy="21145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0837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29118" y="3140968"/>
            <a:ext cx="9144000" cy="4104456"/>
          </a:xfrm>
        </p:spPr>
        <p:txBody>
          <a:bodyPr>
            <a:noAutofit/>
          </a:bodyPr>
          <a:lstStyle/>
          <a:p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سيكون العمل عن طريق برنامج  يومي , أسبوعي , شهري تحدد حسب الحالة من قبل اختصاصي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جلسات علاجية بمعدل 3 ساعات أسبوعيا وتقييم كل 3 أشهر لمعرفة مدى تقدم الحالة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اعطاء برامج غذائية وعلاجية خاصة لكل حالة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برامج ومناهج خاصة لكيفية التعامل مع الطفل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نشاطات ذهنية وفكرية وحركية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Y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ارشادات </a:t>
            </a: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وتوجيهات للأهالي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أجهزة سمعية ومستلزماتها </a:t>
            </a:r>
            <a:r>
              <a:rPr lang="ar-SY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,</a:t>
            </a: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برامج </a:t>
            </a: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تنموية من مراكز تربية خاصة ( برامج تأهيل لغوي , برامج تأهيل طفل الحلزون )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سنعتمد بتمويل المشروع على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الأجهزة السمعية وبطاريتها 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قسط شهري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معارض من منتوجات الأطفال من رسومات وأشغال يدوية يعود ريعها لصندوق المركز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بالإضافة لقيام شراكات مع منظمات وجمعيات ضمن شروط يتم وضعها لإمكانية عمل مشترك </a:t>
            </a:r>
            <a:b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ar-S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والتواصل مع بلدية المنطقة لاشراك المجتمع المحلي بعملنا </a:t>
            </a:r>
            <a:endParaRPr lang="ar-SA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ar-SA" dirty="0" smtClean="0"/>
              <a:t>نموذج العمل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684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SA" b="1" dirty="0" smtClean="0"/>
              <a:t>مسؤول اعلامي </a:t>
            </a:r>
            <a:br>
              <a:rPr lang="ar-SA" b="1" dirty="0" smtClean="0"/>
            </a:br>
            <a:r>
              <a:rPr lang="ar-SA" b="1" dirty="0" smtClean="0"/>
              <a:t>محاسب </a:t>
            </a:r>
            <a:br>
              <a:rPr lang="ar-SA" b="1" dirty="0" smtClean="0"/>
            </a:br>
            <a:r>
              <a:rPr lang="ar-SA" b="1" dirty="0" smtClean="0"/>
              <a:t>اختصاصي حالات خاصة </a:t>
            </a:r>
            <a:br>
              <a:rPr lang="ar-SA" b="1" dirty="0" smtClean="0"/>
            </a:br>
            <a:r>
              <a:rPr lang="ar-SA" b="1" dirty="0" smtClean="0"/>
              <a:t>دكتور أطفال ( أذن , أنف , حنجرة )</a:t>
            </a:r>
            <a:br>
              <a:rPr lang="ar-SA" b="1" dirty="0" smtClean="0"/>
            </a:br>
            <a:r>
              <a:rPr lang="ar-SA" b="1" dirty="0" err="1" smtClean="0"/>
              <a:t>سبدات</a:t>
            </a:r>
            <a:r>
              <a:rPr lang="ar-SA" b="1" dirty="0" smtClean="0"/>
              <a:t> عدد 2 كونهن أقرب تقبلا لاحتياجات الطفل </a:t>
            </a:r>
            <a:br>
              <a:rPr lang="ar-SA" b="1" dirty="0" smtClean="0"/>
            </a:br>
            <a:r>
              <a:rPr lang="ar-SA" b="1" dirty="0" smtClean="0"/>
              <a:t>مسؤول علاقات عامة </a:t>
            </a:r>
            <a:br>
              <a:rPr lang="ar-SA" b="1" dirty="0" smtClean="0"/>
            </a:br>
            <a:r>
              <a:rPr lang="ar-SA" b="1" dirty="0" smtClean="0"/>
              <a:t>سكرتاريا </a:t>
            </a:r>
            <a:endParaRPr lang="ar-SA" b="1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الفريق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87495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SA" sz="2000" b="1" dirty="0" smtClean="0"/>
              <a:t>مركز للأجهزة السمعية موجود في انطاكية </a:t>
            </a:r>
            <a:br>
              <a:rPr lang="ar-SA" sz="2000" b="1" dirty="0" smtClean="0"/>
            </a:br>
            <a:r>
              <a:rPr lang="ar-SA" sz="2000" b="1" dirty="0" smtClean="0"/>
              <a:t>مركز جرش في المملكة العربية السعودية للبرامج الخاصة </a:t>
            </a:r>
            <a:br>
              <a:rPr lang="ar-SA" sz="2000" b="1" dirty="0" smtClean="0"/>
            </a:br>
            <a:r>
              <a:rPr lang="ar-SA" sz="2000" b="1" dirty="0" smtClean="0"/>
              <a:t>مسؤول الرياضة في منطقة الريحانية</a:t>
            </a:r>
            <a:br>
              <a:rPr lang="ar-SA" sz="2000" b="1" dirty="0" smtClean="0"/>
            </a:br>
            <a:r>
              <a:rPr lang="ar-SA" sz="2000" b="1" dirty="0" smtClean="0"/>
              <a:t>رئيس البلدية </a:t>
            </a:r>
            <a:br>
              <a:rPr lang="ar-SA" sz="2000" b="1" dirty="0" smtClean="0"/>
            </a:br>
            <a:r>
              <a:rPr lang="ar-SA" sz="2000" b="1" dirty="0" smtClean="0"/>
              <a:t>مدراء المدارس </a:t>
            </a:r>
            <a:br>
              <a:rPr lang="ar-SA" sz="2000" b="1" dirty="0" smtClean="0"/>
            </a:br>
            <a:r>
              <a:rPr lang="ar-SA" sz="2000" b="1" dirty="0" smtClean="0"/>
              <a:t>أشخاص فرديين لتبني حالات خاصة </a:t>
            </a:r>
            <a:br>
              <a:rPr lang="ar-SA" sz="2000" b="1" dirty="0" smtClean="0"/>
            </a:br>
            <a:r>
              <a:rPr lang="ar-SA" sz="2000" b="1" dirty="0" smtClean="0"/>
              <a:t>منظمات وجمعيات ومراكز استشفاء موجودة في المنطقة </a:t>
            </a:r>
            <a:br>
              <a:rPr lang="ar-SA" sz="2000" b="1" dirty="0" smtClean="0"/>
            </a:br>
            <a:r>
              <a:rPr lang="ar-SA" sz="2000" b="1" dirty="0" smtClean="0"/>
              <a:t>مياتم </a:t>
            </a:r>
            <a:endParaRPr lang="ar-SA" sz="2000" b="1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الشركاء والعملاء المستهدفين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271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عن طريق مساعدة شخصية لحالات سابقة </a:t>
            </a:r>
            <a:br>
              <a:rPr lang="ar-SA" dirty="0" smtClean="0"/>
            </a:br>
            <a:r>
              <a:rPr lang="ar-SA" dirty="0" err="1" smtClean="0"/>
              <a:t>بروشورات</a:t>
            </a:r>
            <a:r>
              <a:rPr lang="ar-SA" dirty="0" smtClean="0"/>
              <a:t> تعريفية توزع في المنطقة</a:t>
            </a:r>
            <a:br>
              <a:rPr lang="ar-SA" dirty="0" smtClean="0"/>
            </a:br>
            <a:r>
              <a:rPr lang="ar-SA" dirty="0" smtClean="0"/>
              <a:t>شبكات تواصل اجتماعية عن طريق تحديد مسؤول اعلامي </a:t>
            </a:r>
            <a:br>
              <a:rPr lang="ar-SA" dirty="0" smtClean="0"/>
            </a:br>
            <a:r>
              <a:rPr lang="ar-SA" dirty="0" smtClean="0"/>
              <a:t>مدارس عن طريق مسؤول علاقات عامة 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استراتيجية التواصل </a:t>
            </a:r>
            <a:endParaRPr lang="ar-SA" dirty="0"/>
          </a:p>
        </p:txBody>
      </p:sp>
      <p:pic>
        <p:nvPicPr>
          <p:cNvPr id="4" name="صورة 3" descr="11940126_882122778536284_746078000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4572008"/>
            <a:ext cx="4429156" cy="180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49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85852" y="3143248"/>
            <a:ext cx="6400800" cy="1600200"/>
          </a:xfrm>
        </p:spPr>
        <p:txBody>
          <a:bodyPr>
            <a:normAutofit fontScale="92500"/>
          </a:bodyPr>
          <a:lstStyle/>
          <a:p>
            <a:r>
              <a:rPr lang="ar-SA" dirty="0" err="1"/>
              <a:t>دراسه</a:t>
            </a:r>
            <a:r>
              <a:rPr lang="ar-SA" dirty="0"/>
              <a:t> </a:t>
            </a:r>
            <a:r>
              <a:rPr lang="ar-SA" dirty="0" err="1"/>
              <a:t>الحاله</a:t>
            </a:r>
            <a:r>
              <a:rPr lang="ar-SA" dirty="0"/>
              <a:t> بمشاركه طبيب نفسي عصبي اخصائي نفسي اخصائي تربيه خاصه وضع خطه فرديه </a:t>
            </a:r>
            <a:r>
              <a:rPr lang="ar-SA" dirty="0" err="1"/>
              <a:t>للحاله</a:t>
            </a:r>
            <a:r>
              <a:rPr lang="ar-SA" dirty="0"/>
              <a:t> مع التركيز على ان اغلب الاطفال بحاجه لتعديل سلوك قبل البدء ب </a:t>
            </a:r>
            <a:r>
              <a:rPr lang="ar-SA" dirty="0" err="1"/>
              <a:t>الخطه</a:t>
            </a:r>
            <a:r>
              <a:rPr lang="ar-SA" dirty="0"/>
              <a:t> </a:t>
            </a:r>
            <a:r>
              <a:rPr lang="ar-SA" dirty="0" err="1"/>
              <a:t>العلاجيه</a:t>
            </a:r>
            <a:r>
              <a:rPr lang="ar-SA" dirty="0"/>
              <a:t> للتخلص من السلوكيات </a:t>
            </a:r>
            <a:r>
              <a:rPr lang="ar-SA" dirty="0" err="1"/>
              <a:t>السلبيه</a:t>
            </a:r>
            <a:r>
              <a:rPr lang="ar-SA"/>
              <a:t> قبل البدء ب العلاج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التخطيط </a:t>
            </a:r>
            <a:endParaRPr lang="ar-SA" dirty="0"/>
          </a:p>
        </p:txBody>
      </p:sp>
      <p:pic>
        <p:nvPicPr>
          <p:cNvPr id="4" name="صورة 3" descr="11911190_882122808536281_1343956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4714884"/>
            <a:ext cx="2928958" cy="195263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577178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951</TotalTime>
  <Words>157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Franklin Gothic Book</vt:lpstr>
      <vt:lpstr>Perpetua</vt:lpstr>
      <vt:lpstr>Tahoma</vt:lpstr>
      <vt:lpstr>Times New Roman</vt:lpstr>
      <vt:lpstr>Wingdings 2</vt:lpstr>
      <vt:lpstr>موازنة</vt:lpstr>
      <vt:lpstr>المشكلة التي أحل </vt:lpstr>
      <vt:lpstr>الحل </vt:lpstr>
      <vt:lpstr>الأهداف وكيفية تحقيقها</vt:lpstr>
      <vt:lpstr>الآثار المتوقعة </vt:lpstr>
      <vt:lpstr>نموذج العمل </vt:lpstr>
      <vt:lpstr>الفريق </vt:lpstr>
      <vt:lpstr>الشركاء والعملاء المستهدفين </vt:lpstr>
      <vt:lpstr>استراتيجية التواصل </vt:lpstr>
      <vt:lpstr>التخطيط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المشكلة التي أحل</dc:title>
  <dc:creator>mm</dc:creator>
  <cp:lastModifiedBy>OMEGA</cp:lastModifiedBy>
  <cp:revision>26</cp:revision>
  <dcterms:created xsi:type="dcterms:W3CDTF">2015-08-17T23:28:53Z</dcterms:created>
  <dcterms:modified xsi:type="dcterms:W3CDTF">2015-08-28T11:32:11Z</dcterms:modified>
</cp:coreProperties>
</file>