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DC574FD-7050-42A3-ACF3-4D4DCEE99121}" type="datetimeFigureOut">
              <a:rPr lang="ar-SA" smtClean="0"/>
              <a:t>14/11/1436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58685B-93A7-45FB-8E3A-BD9452ED3F42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14546" y="285728"/>
            <a:ext cx="8062912" cy="1470025"/>
          </a:xfrm>
        </p:spPr>
        <p:txBody>
          <a:bodyPr>
            <a:scene3d>
              <a:camera prst="perspectiveContrastingLeftFacing"/>
              <a:lightRig rig="threePt" dir="t"/>
            </a:scene3d>
          </a:bodyPr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reflection blurRad="6350" stA="55000" endA="50" endPos="85000" dist="29997" dir="5400000" sy="-100000" algn="bl" rotWithShape="0"/>
                </a:effectLst>
              </a:rPr>
              <a:t>         رسالة طفل </a:t>
            </a:r>
            <a:endParaRPr lang="ar-S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reflection blurRad="6350" stA="55000" endA="50" endPos="85000" dist="29997" dir="5400000" sy="-100000" algn="bl" rotWithShape="0"/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928934"/>
            <a:ext cx="6572264" cy="3071834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3"/>
                </a:solidFill>
              </a:rPr>
              <a:t>مشروع يضم عدد من المتطوعين الشباب , يهدف لمساعدة الأطفال في تفريغ مشاعرهم عن طريق كتابة رسالة أو رسوم يتم إرسالها لأطفال في مناطق مختلفة من العالم ” عن طريق التعامل مع منظمات في تلك المناطق .  </a:t>
            </a:r>
          </a:p>
          <a:p>
            <a:endParaRPr lang="ar-SA" dirty="0">
              <a:solidFill>
                <a:schemeClr val="accent3"/>
              </a:solidFill>
            </a:endParaRPr>
          </a:p>
        </p:txBody>
      </p:sp>
      <p:sp>
        <p:nvSpPr>
          <p:cNvPr id="4" name="تمرير أفقي 3"/>
          <p:cNvSpPr/>
          <p:nvPr/>
        </p:nvSpPr>
        <p:spPr>
          <a:xfrm>
            <a:off x="428596" y="500042"/>
            <a:ext cx="3643338" cy="2000264"/>
          </a:xfrm>
          <a:prstGeom prst="horizontalScroll">
            <a:avLst>
              <a:gd name="adj" fmla="val 887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ربع نص 4"/>
          <p:cNvSpPr txBox="1"/>
          <p:nvPr/>
        </p:nvSpPr>
        <p:spPr>
          <a:xfrm>
            <a:off x="1428728" y="857232"/>
            <a:ext cx="221457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لمحة :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الفريق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5476884" cy="3500462"/>
          </a:xfrm>
        </p:spPr>
        <p:txBody>
          <a:bodyPr>
            <a:normAutofit/>
          </a:bodyPr>
          <a:lstStyle/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1-نور بكار : علاقات عامة .</a:t>
            </a:r>
          </a:p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2-نور محمد :تنسيق .</a:t>
            </a:r>
          </a:p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3-فاطمة القاسم : توعية </a:t>
            </a:r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ناشطة .</a:t>
            </a:r>
          </a:p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4-ريما ضبعان :سلامة أطفال .</a:t>
            </a:r>
          </a:p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4-</a:t>
            </a:r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رنيم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مكناس: البحث عن مواهب الرسم .</a:t>
            </a:r>
          </a:p>
          <a:p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5-مها معمار : دعم نفسي </a:t>
            </a:r>
            <a:r>
              <a:rPr lang="ar-SA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ناشطة .</a:t>
            </a:r>
            <a:endParaRPr lang="ar-SA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العملاء المستهدفين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28596" y="1643050"/>
            <a:ext cx="3886200" cy="2286000"/>
          </a:xfrm>
        </p:spPr>
        <p:txBody>
          <a:bodyPr>
            <a:normAutofit/>
          </a:bodyPr>
          <a:lstStyle/>
          <a:p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الأطفال  السوريين .</a:t>
            </a:r>
          </a:p>
          <a:p>
            <a:r>
              <a:rPr lang="ar-S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2-الأطفال الأجانب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الشركاء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6834206" cy="493873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1-دار الصفاء للأيتام .</a:t>
            </a:r>
          </a:p>
          <a:p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2-منظمة السلام : بلجيكا .</a:t>
            </a:r>
          </a:p>
          <a:p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3-هيئة الشام الإسلامية .</a:t>
            </a:r>
          </a:p>
          <a:p>
            <a:r>
              <a:rPr lang="ar-S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4-جمعية كهاتين .</a:t>
            </a:r>
          </a:p>
          <a:p>
            <a:endParaRPr lang="ar-SA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استراتيجيات التواصل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6977082" cy="3867166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1-البريد العادي : لإرسال و استقبال الرسائل الخاصة بالأطفال .</a:t>
            </a:r>
          </a:p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2-المقابلات الشخصية مع الأطفال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المنظمات الداعمة لنا .</a:t>
            </a:r>
          </a:p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 الانترنت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الهاتف النقال للتواصل مع بعض المنظمات السورية المحلية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المنظمات الداعمة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الشريكة في العمل .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الاحتياجات المادية </a:t>
            </a:r>
            <a:r>
              <a:rPr lang="ar-SA" dirty="0" err="1" smtClean="0"/>
              <a:t>و</a:t>
            </a:r>
            <a:r>
              <a:rPr lang="ar-SA" dirty="0" smtClean="0"/>
              <a:t> المالية 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334272" cy="4010042"/>
          </a:xfrm>
        </p:spPr>
        <p:txBody>
          <a:bodyPr>
            <a:normAutofit/>
          </a:bodyPr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رسائل فارغة  من أجل استخدامها: الدعم من خلال المنظمات السورية . </a:t>
            </a: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2-أقلام وألوان (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قرطاسية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للكتابة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الرسم):الدعم من خلال المنظمات الخيرية السورية .</a:t>
            </a: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3-تكلفة تنقل : على حساب أعضاء الفريق .</a:t>
            </a: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4-تكلفة انترنت:ليس لها تكلفة لأنها على حساب أعضاء الفريق .</a:t>
            </a: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5-تكلفة هاتف نقال :25دولا شهرياً .</a:t>
            </a:r>
          </a:p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5-تكلفة إرسال و استقبال الرسائل من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إلى الدول الأخرى :معدل مبدئياُ :100 دولار شهرياً (حسب بعد البلدان المراد التحويل لها).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0"/>
            <a:ext cx="8062912" cy="1470025"/>
          </a:xfrm>
        </p:spPr>
        <p:txBody>
          <a:bodyPr/>
          <a:lstStyle/>
          <a:p>
            <a:r>
              <a:rPr lang="ar-SA" dirty="0" smtClean="0"/>
              <a:t>التخطيط :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062912" cy="332186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-التواصل مع منظمات خارج تركيا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التنسيق معهم بالبداية لإرسال الرسائل إليهم أو إرسالهم الرسائل لنا , وذلك لتحديد كيفية عملنا إن كان إيصال الرسائل لأطفالنا أم إرسال رسائل لأطفال أجانب .</a:t>
            </a:r>
          </a:p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-جمع المواد المطلوبة من المنظمات الشريكة .</a:t>
            </a:r>
          </a:p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-توزيع المهام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الأدوار على أعضاء الفريق . و حجز مواعيد مع جهات ترعى أطفال (مدارس – دور أيتام .......)</a:t>
            </a:r>
          </a:p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عمل 4 نشاطات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4 مناطق مختلفة كل شهر .</a:t>
            </a:r>
          </a:p>
          <a:p>
            <a:pPr>
              <a:buFontTx/>
              <a:buChar char="-"/>
            </a:pP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وضع خطة في كل مرة للعمل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عدد الرسائل المطلوبة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لعدد الأطفال المستهدفين .</a:t>
            </a:r>
          </a:p>
          <a:p>
            <a:pPr>
              <a:buFontTx/>
              <a:buChar char="-"/>
            </a:pP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-العمل على وجود إحصاء للأطفال الموهوبين بالرسم. و توثيق إعلامي لكل نشاط نقوم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به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</a:t>
            </a:r>
          </a:p>
          <a:p>
            <a:pPr>
              <a:buFontTx/>
              <a:buChar char="-"/>
            </a:pP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-توثيق كل عمل من خلال صفحة على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الفيس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بوك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.و قناة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يوتيوب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فيما  بعد .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0"/>
            <a:ext cx="6543692" cy="1399032"/>
          </a:xfrm>
        </p:spPr>
        <p:txBody>
          <a:bodyPr/>
          <a:lstStyle/>
          <a:p>
            <a:r>
              <a:rPr lang="ar-S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هذا مثال لنشاط قمت </a:t>
            </a:r>
            <a:r>
              <a:rPr lang="ar-SA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به</a:t>
            </a:r>
            <a:r>
              <a:rPr lang="ar-S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شخصياً :</a:t>
            </a:r>
            <a:endParaRPr lang="ar-SA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عنصر نائب للمحتوى 3" descr="P_٢٠١٥٠٨٢٣_١٢٣٣١٣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595964">
            <a:off x="532499" y="2583825"/>
            <a:ext cx="4089889" cy="306741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صورة 4" descr="P_٢٠١٥٠٨٢٣_١٢٣٥٣٦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839919">
            <a:off x="4152165" y="1861541"/>
            <a:ext cx="3955231" cy="3503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المشكلات التي نهدف لحلها :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250422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1- عدم قدرة الأطفال على التواصل بشكل جيد مع أقرانهم من الأطفال .</a:t>
            </a:r>
          </a:p>
          <a:p>
            <a:r>
              <a:rPr lang="ar-SA" dirty="0" smtClean="0"/>
              <a:t>2- غياب الوسائل الملائمة </a:t>
            </a:r>
            <a:r>
              <a:rPr lang="ar-SA" dirty="0" err="1" smtClean="0"/>
              <a:t>و</a:t>
            </a:r>
            <a:r>
              <a:rPr lang="ar-SA" dirty="0" smtClean="0"/>
              <a:t> الكافية لمساعدة الطفل في تفريغ مشاعره .</a:t>
            </a:r>
          </a:p>
          <a:p>
            <a:r>
              <a:rPr lang="ar-SA" dirty="0" smtClean="0"/>
              <a:t>3- تحسين معرفة الطفل بأطفال الشعوب الأخرى </a:t>
            </a:r>
            <a:r>
              <a:rPr lang="ar-SA" dirty="0" err="1" smtClean="0"/>
              <a:t>و</a:t>
            </a:r>
            <a:r>
              <a:rPr lang="ar-SA" dirty="0" smtClean="0"/>
              <a:t> مساعدته للحصول على أصدقاء جدد بطريقة جميلة .</a:t>
            </a:r>
          </a:p>
          <a:p>
            <a:r>
              <a:rPr lang="ar-SA" dirty="0" smtClean="0"/>
              <a:t>4- تعزيز ثقافته العلمية من خلال تعريفه بأسماء دول جديدة </a:t>
            </a:r>
            <a:r>
              <a:rPr lang="ar-SA" dirty="0" err="1" smtClean="0"/>
              <a:t>و</a:t>
            </a:r>
            <a:r>
              <a:rPr lang="ar-SA" dirty="0" smtClean="0"/>
              <a:t> لغات جديدة </a:t>
            </a:r>
            <a:r>
              <a:rPr lang="ar-SA" dirty="0" err="1" smtClean="0"/>
              <a:t>و</a:t>
            </a:r>
            <a:r>
              <a:rPr lang="ar-SA" dirty="0" smtClean="0"/>
              <a:t> ثقافات جديدة . 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لذلك أرى جزءاً من الحل </a:t>
            </a:r>
            <a:r>
              <a:rPr lang="ar-SA" dirty="0" err="1" smtClean="0"/>
              <a:t>ب</a:t>
            </a:r>
            <a:r>
              <a:rPr lang="ar-SA" dirty="0" smtClean="0"/>
              <a:t>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6191264" cy="372429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نقوم كفريق من الشباب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الفتيات بجولات متكررة ودورية على المدارس – دور الأيتام – الحدائق –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مشافي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الجرحى التي تحتضن أطفالاً :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نطلب منهم كتابة رسالة بأسلوبهم الخاص . مع المحافظة على دوام التواصل بين الأطفال لتعزيز المحبة </a:t>
            </a:r>
            <a:r>
              <a:rPr lang="ar-S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</a:t>
            </a:r>
            <a:r>
              <a:rPr lang="ar-S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الثقة . </a:t>
            </a:r>
            <a:endParaRPr lang="ar-S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 رسم البسمة على وجوه الأطفال من خلال النشاط أثناء كتابة الرسالة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الحديث مع الطفل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مناقشته .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4691066" cy="2286000"/>
          </a:xfrm>
        </p:spPr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 اكتشاف المواهب : من خلال وجود مختص نفسي بالفريق </a:t>
            </a:r>
            <a:r>
              <a:rPr lang="ar-S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العمل على تقوية المواهب </a:t>
            </a:r>
            <a:r>
              <a:rPr lang="ar-S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رعايتها من خلال إيجاد مدارس تساعدهم على ذلك أو مدربين لهم .</a:t>
            </a:r>
            <a:endParaRPr lang="ar-S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SA" b="1" dirty="0" smtClean="0">
                <a:ln/>
                <a:solidFill>
                  <a:schemeClr val="accent3"/>
                </a:solidFill>
              </a:rPr>
              <a:t>3- تعزيز ثقافة الطفل بالجغرافية </a:t>
            </a:r>
            <a:r>
              <a:rPr lang="ar-SA" b="1" dirty="0" err="1" smtClean="0">
                <a:ln/>
                <a:solidFill>
                  <a:schemeClr val="accent3"/>
                </a:solidFill>
              </a:rPr>
              <a:t>و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تعريفه بكل مرة بالدولة التي نريد أن نتواصل مع أطفالها من خلال لمحة تعريفية في كل مرة . وهذا يشعره بالأمل بالمستقبل من خلال التعرف على الجديد كل مرة . </a:t>
            </a:r>
            <a:endParaRPr lang="ar-SA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الأهداف :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6334140" cy="2286000"/>
          </a:xfrm>
        </p:spPr>
        <p:txBody>
          <a:bodyPr/>
          <a:lstStyle/>
          <a:p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4- تعريف أكبر عدد ممكن من أطفال العالم بمدى مقدرة أطفالنا على التواصل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مدى قدرته على اجتياز المصاعب . و تعريف أطفال العالم ببعض ما يملك أطفال سورية  من أفكار جميلة  </a:t>
            </a:r>
            <a:r>
              <a:rPr lang="ar-S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S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خير في قلوبهم . </a:t>
            </a:r>
            <a:endParaRPr lang="ar-S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          </a:t>
            </a:r>
            <a:r>
              <a:rPr lang="ar-S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الآثار المتوقعة :</a:t>
            </a:r>
            <a:endParaRPr lang="ar-SA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821926"/>
          </a:xfrm>
        </p:spPr>
        <p:txBody>
          <a:bodyPr/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1- تعزيز ثقة الأطفال بما يملكون سواء الأطفال السوريون أم الأجانب 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2- تعزيز ثقافة الأطفال 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3-نشر الفرح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المحبة في قلوب الأطفال المستهدفين .</a:t>
            </a:r>
          </a:p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4- تعليم الطفل أن يعبر بشكل أفضل عن مشاعره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بأبسط الأساليب </a:t>
            </a:r>
            <a:r>
              <a:rPr lang="ar-S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أروعها .</a:t>
            </a:r>
            <a:endParaRPr lang="ar-S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8062912" cy="1470025"/>
          </a:xfrm>
        </p:spPr>
        <p:txBody>
          <a:bodyPr/>
          <a:lstStyle/>
          <a:p>
            <a:r>
              <a:rPr lang="ar-SA" dirty="0" smtClean="0"/>
              <a:t>        آلية التمويل :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39343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ar-SA" b="1" dirty="0" smtClean="0">
                <a:ln/>
                <a:solidFill>
                  <a:schemeClr val="accent3"/>
                </a:solidFill>
              </a:rPr>
              <a:t>1- </a:t>
            </a:r>
            <a:r>
              <a:rPr lang="ar-SA" b="1" dirty="0" smtClean="0">
                <a:ln/>
                <a:solidFill>
                  <a:schemeClr val="accent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ذاتي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: من خلال تحمل تكاليف التنقل من قبل أعضاء الفريق .</a:t>
            </a:r>
          </a:p>
          <a:p>
            <a:r>
              <a:rPr lang="ar-SA" b="1" dirty="0" smtClean="0">
                <a:ln/>
                <a:solidFill>
                  <a:schemeClr val="accent3"/>
                </a:solidFill>
              </a:rPr>
              <a:t>2-</a:t>
            </a:r>
            <a:r>
              <a:rPr lang="ar-SA" b="1" dirty="0" smtClean="0">
                <a:ln/>
                <a:solidFill>
                  <a:schemeClr val="accent3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خارجي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: من خلال طلب المساعدة من المنظمات الأخرى بما يخص (الرسائل </a:t>
            </a:r>
            <a:r>
              <a:rPr lang="ar-SA" b="1" dirty="0" err="1" smtClean="0">
                <a:ln/>
                <a:solidFill>
                  <a:schemeClr val="accent3"/>
                </a:solidFill>
              </a:rPr>
              <a:t>و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الألوان </a:t>
            </a:r>
            <a:r>
              <a:rPr lang="ar-SA" b="1" dirty="0" err="1" smtClean="0">
                <a:ln/>
                <a:solidFill>
                  <a:schemeClr val="accent3"/>
                </a:solidFill>
              </a:rPr>
              <a:t>و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الأقلام) .</a:t>
            </a:r>
          </a:p>
          <a:p>
            <a:r>
              <a:rPr lang="ar-SA" b="1" dirty="0" smtClean="0">
                <a:ln/>
                <a:solidFill>
                  <a:schemeClr val="accent3"/>
                </a:solidFill>
              </a:rPr>
              <a:t>3-</a:t>
            </a:r>
            <a:r>
              <a:rPr lang="ar-SA" b="1" dirty="0" smtClean="0">
                <a:ln/>
                <a:solidFill>
                  <a:schemeClr val="accent3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خارجي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: من خلال إيجاد ممول لعمليات إرسال الرسائل للدول </a:t>
            </a:r>
            <a:r>
              <a:rPr lang="ar-SA" b="1" dirty="0" err="1" smtClean="0">
                <a:ln/>
                <a:solidFill>
                  <a:schemeClr val="accent3"/>
                </a:solidFill>
              </a:rPr>
              <a:t>و</a:t>
            </a:r>
            <a:r>
              <a:rPr lang="ar-SA" b="1" dirty="0" smtClean="0">
                <a:ln/>
                <a:solidFill>
                  <a:schemeClr val="accent3"/>
                </a:solidFill>
              </a:rPr>
              <a:t> المنظمات الأخرى .</a:t>
            </a:r>
          </a:p>
          <a:p>
            <a:endParaRPr lang="ar-SA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</TotalTime>
  <Words>704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Century Gothic</vt:lpstr>
      <vt:lpstr>Tahoma</vt:lpstr>
      <vt:lpstr>Verdana</vt:lpstr>
      <vt:lpstr>Wingdings 2</vt:lpstr>
      <vt:lpstr>حيوية</vt:lpstr>
      <vt:lpstr>         رسالة طفل </vt:lpstr>
      <vt:lpstr>المشكلات التي نهدف لحلها :</vt:lpstr>
      <vt:lpstr>لذلك أرى جزءاً من الحل ب :</vt:lpstr>
      <vt:lpstr>الأهداف :</vt:lpstr>
      <vt:lpstr>الأهداف :</vt:lpstr>
      <vt:lpstr>الأهداف :</vt:lpstr>
      <vt:lpstr>الأهداف :</vt:lpstr>
      <vt:lpstr>          الآثار المتوقعة :</vt:lpstr>
      <vt:lpstr>        آلية التمويل :</vt:lpstr>
      <vt:lpstr>الفريق :</vt:lpstr>
      <vt:lpstr>العملاء المستهدفين :</vt:lpstr>
      <vt:lpstr>الشركاء :</vt:lpstr>
      <vt:lpstr>استراتيجيات التواصل :</vt:lpstr>
      <vt:lpstr>الاحتياجات المادية و المالية  :</vt:lpstr>
      <vt:lpstr>التخطيط :</vt:lpstr>
      <vt:lpstr>هذا مثال لنشاط قمت به شخصياً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رسالة طفل</dc:title>
  <dc:creator>Toshiba</dc:creator>
  <cp:lastModifiedBy>OMEGA</cp:lastModifiedBy>
  <cp:revision>11</cp:revision>
  <dcterms:created xsi:type="dcterms:W3CDTF">2015-08-27T17:09:21Z</dcterms:created>
  <dcterms:modified xsi:type="dcterms:W3CDTF">2015-08-28T11:34:13Z</dcterms:modified>
</cp:coreProperties>
</file>