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8633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08390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3073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9184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3411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823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2163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5165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8500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29367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8079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2F53-B074-481A-A21F-E1AA28190346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E118-E531-470C-8CC7-B3A3B7576DB9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8439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5866"/>
            <a:ext cx="12192000" cy="46474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>
              <a:buFont typeface="Courier New" panose="02070309020205020404" pitchFamily="49" charset="0"/>
              <a:buChar char="o"/>
            </a:pPr>
            <a:r>
              <a:rPr lang="ar-SY" sz="80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وصف المشروع</a:t>
            </a:r>
          </a:p>
          <a:p>
            <a:pPr lvl="3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نحن بصدد انشاء روضة أطفال تقدم خدماتها </a:t>
            </a:r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للأطفال السوريين</a:t>
            </a:r>
            <a:endParaRPr lang="ar-SY" sz="36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المهجرين </a:t>
            </a:r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من عمر 4 سنوات إلى 6سنوات من خلال حضانة مكونة </a:t>
            </a:r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من</a:t>
            </a:r>
            <a:r>
              <a:rPr lang="ar-SY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:</a:t>
            </a:r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 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b="1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1_</a:t>
            </a:r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3 غرف دراسية 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b="1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2</a:t>
            </a:r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_غرفة للنشاطات و تناول الطعام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b="1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3_</a:t>
            </a:r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غرفة للإدارة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b="1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4_</a:t>
            </a:r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مرافق عامة((الحمامات والمطبخ))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897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5866"/>
            <a:ext cx="12192000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>
              <a:buFont typeface="Courier New" panose="02070309020205020404" pitchFamily="49" charset="0"/>
              <a:buChar char="o"/>
            </a:pPr>
            <a:r>
              <a:rPr lang="ar-SY" sz="80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شرائح العملاء</a:t>
            </a:r>
          </a:p>
          <a:p>
            <a:pPr lvl="3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وهم الأطفال من الفئة العمرية من 3 إلى 6 سنوات 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الأهالي السوريين من لديهم القدرة على </a:t>
            </a:r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إرسال</a:t>
            </a:r>
            <a:endParaRPr lang="ar-SY" sz="44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أطفالهم </a:t>
            </a:r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إلى روضة مأجورة .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الأهالي المهتمين بإنقاذ أطفالهم من </a:t>
            </a:r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كابوس</a:t>
            </a:r>
            <a:endParaRPr lang="ar-SY" sz="44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التشرد </a:t>
            </a:r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والضياع لتعلم القرآن واللغات وتنمية المواهب 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447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670" y="675866"/>
            <a:ext cx="11221329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>
              <a:buFont typeface="Courier New" panose="02070309020205020404" pitchFamily="49" charset="0"/>
              <a:buChar char="o"/>
            </a:pPr>
            <a:r>
              <a:rPr lang="ar-SY" sz="80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قنوات التوزيع</a:t>
            </a:r>
          </a:p>
          <a:p>
            <a:pPr lvl="3"/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يتم الإعلان عن طريق وسائل التواصل الاجتماعي وتوضيح هذه الروضة ونشاطاتها والفئة المستهدفة .</a:t>
            </a:r>
            <a:endParaRPr lang="en-US" sz="36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يتم التواصل أيضا عن طريق تنظيم اجتماع للأمهات للتوعية بضرورة رعاية أطفالنا وتعليمهم ليكونوا لبنة سليمة لمجتمع جديد </a:t>
            </a:r>
            <a:endParaRPr lang="en-US" sz="36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أهمية التركيز على خلق جيل واع ومثقف وكيف علينا أن نبدأ بالأساس ألا وهي البنية التحتية للنهوض بمجتمعنا بعد تحمله ويلات الحرب </a:t>
            </a:r>
            <a:endParaRPr lang="en-US" sz="36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36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معالجة كل المشكلات وتخطيها بما يخص أطفالنا بهذا العمر الصغير 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180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5866"/>
            <a:ext cx="121920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>
              <a:buFont typeface="Courier New" panose="02070309020205020404" pitchFamily="49" charset="0"/>
              <a:buChar char="o"/>
            </a:pPr>
            <a:r>
              <a:rPr lang="ar-SY" sz="80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الاطار القانوني</a:t>
            </a:r>
          </a:p>
          <a:p>
            <a:pPr lvl="3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مشروع شخصي وربحي سيكتفي فيما </a:t>
            </a:r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بعد</a:t>
            </a:r>
            <a:endParaRPr lang="ar-SY" sz="44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3"/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بالقيمة </a:t>
            </a:r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الرمزية التي ستأخذ من الطلاب 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990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5866"/>
            <a:ext cx="12192000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>
              <a:buFont typeface="Courier New" panose="02070309020205020404" pitchFamily="49" charset="0"/>
              <a:buChar char="o"/>
            </a:pPr>
            <a:r>
              <a:rPr lang="ar-SY" sz="80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التجهيزات</a:t>
            </a:r>
          </a:p>
          <a:p>
            <a:pPr lvl="2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في بداية المشروع نحن بحاجة إلى بناء تتوفر فيه الشروط الصحية لإقامة روضة و تترواح أجرة البناء ما بين ((1000_1200))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تحتاج غرفة الإدارة إلى مكتب وكرسي مكتب((275))ل.ت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_3 كنابيات لاستقبال الضيوف ((1000))ل.ت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_طاولة في منتصف الفرفة ((75))ل.ت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_خزانة للملفات((100))ل.ت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36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_جهاز كمبيوتر و طابعة و هاتف خاص بالروضة و بروجكتر((3000))</a:t>
            </a:r>
            <a:endParaRPr lang="en-US" sz="36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35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75866"/>
            <a:ext cx="12192000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>
              <a:buFont typeface="Courier New" panose="02070309020205020404" pitchFamily="49" charset="0"/>
              <a:buChar char="o"/>
            </a:pPr>
            <a:r>
              <a:rPr lang="ar-SY" sz="80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شرائح العملاء</a:t>
            </a:r>
          </a:p>
          <a:p>
            <a:pPr lvl="2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وهم الأطفال من الفئة العمرية من 3 إلى 6 سنوات 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الأهالي السوريين من لديهم القدرة على </a:t>
            </a:r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إرسال</a:t>
            </a:r>
            <a:endParaRPr lang="ar-SY" sz="44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أطفالهم </a:t>
            </a:r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إلى روضة مأجورة .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الأهالي المهتمين بإنقاذ أطفالهم من </a:t>
            </a:r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كابوس</a:t>
            </a:r>
            <a:endParaRPr lang="ar-SY" sz="4400" dirty="0" smtClean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  <a:p>
            <a:pPr lvl="2"/>
            <a:r>
              <a:rPr lang="ar-SA" sz="4400" dirty="0" smtClean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التشرد </a:t>
            </a:r>
            <a:r>
              <a:rPr lang="ar-SA" sz="4400" dirty="0">
                <a:solidFill>
                  <a:srgbClr val="002060"/>
                </a:solidFill>
                <a:latin typeface="Ara Hamah 1964 B Bold" panose="00000800000000000000" pitchFamily="2" charset="-78"/>
                <a:cs typeface="Ara Hamah 1964 B Bold" panose="00000800000000000000" pitchFamily="2" charset="-78"/>
              </a:rPr>
              <a:t>والضياع لتعلم القرآن واللغات وتنمية المواهب </a:t>
            </a:r>
            <a:endParaRPr lang="en-US" sz="4400" dirty="0">
              <a:solidFill>
                <a:srgbClr val="002060"/>
              </a:solidFill>
              <a:latin typeface="Ara Hamah 1964 B Bold" panose="00000800000000000000" pitchFamily="2" charset="-78"/>
              <a:cs typeface="Ara Hamah 1964 B Bold" panose="000008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7948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267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Ara Hamah 1964 B Bold</vt:lpstr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OMEGA</cp:lastModifiedBy>
  <cp:revision>2</cp:revision>
  <dcterms:created xsi:type="dcterms:W3CDTF">2015-08-28T11:45:14Z</dcterms:created>
  <dcterms:modified xsi:type="dcterms:W3CDTF">2015-08-28T11:51:08Z</dcterms:modified>
</cp:coreProperties>
</file>